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2"/>
  </p:notesMasterIdLst>
  <p:handoutMasterIdLst>
    <p:handoutMasterId r:id="rId23"/>
  </p:handoutMasterIdLst>
  <p:sldIdLst>
    <p:sldId id="267" r:id="rId3"/>
    <p:sldId id="482" r:id="rId4"/>
    <p:sldId id="483" r:id="rId5"/>
    <p:sldId id="484" r:id="rId6"/>
    <p:sldId id="485" r:id="rId7"/>
    <p:sldId id="486" r:id="rId8"/>
    <p:sldId id="487" r:id="rId9"/>
    <p:sldId id="488" r:id="rId10"/>
    <p:sldId id="489" r:id="rId11"/>
    <p:sldId id="490" r:id="rId12"/>
    <p:sldId id="491" r:id="rId13"/>
    <p:sldId id="492" r:id="rId14"/>
    <p:sldId id="493" r:id="rId15"/>
    <p:sldId id="495" r:id="rId16"/>
    <p:sldId id="494" r:id="rId17"/>
    <p:sldId id="496" r:id="rId18"/>
    <p:sldId id="497" r:id="rId19"/>
    <p:sldId id="498" r:id="rId20"/>
    <p:sldId id="49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yroll" id="{99D5FFC3-7C1E-4BDF-8034-E18EE3E09F3D}">
          <p14:sldIdLst>
            <p14:sldId id="267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5"/>
            <p14:sldId id="494"/>
            <p14:sldId id="496"/>
            <p14:sldId id="497"/>
            <p14:sldId id="498"/>
            <p14:sldId id="4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84B"/>
    <a:srgbClr val="AC8300"/>
    <a:srgbClr val="860000"/>
    <a:srgbClr val="085472"/>
    <a:srgbClr val="11314F"/>
    <a:srgbClr val="0A678C"/>
    <a:srgbClr val="1D5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56" autoAdjust="0"/>
    <p:restoredTop sz="93046" autoAdjust="0"/>
  </p:normalViewPr>
  <p:slideViewPr>
    <p:cSldViewPr snapToGrid="0">
      <p:cViewPr>
        <p:scale>
          <a:sx n="80" d="100"/>
          <a:sy n="80" d="100"/>
        </p:scale>
        <p:origin x="48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0366A4A-4B77-7891-273F-D55A0C7810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Knowledge University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0F3EC-1073-A569-0DD7-7B92B258AC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9BAAA-ED34-4AB7-9689-594DFEF7BE6C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D6E58-CC30-16D1-F321-8A1EB10C84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D9703-1A12-6AD1-D8CF-60A98AEA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5E4B5-FA99-43E6-AA95-AB9E30A8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4324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Knowledge University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1C83A-36B5-41DC-ACD9-670177EEA1C6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F9DF8-B080-420D-BAA8-03EDD5D2C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3195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BD58-7272-F9B8-23BB-3EEA92E96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01639-29A1-585D-431C-24F6751C7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7D88-BA15-0BE9-37E1-4A9E121D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B94E4-45A8-4173-6A8A-F3893467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45489-9078-DEEB-0589-8441E602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2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E7A-1FC8-51DD-8B93-77C599B6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BBA9C-A9E8-26FD-9380-FFA38522B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E0FBC-852D-8C7B-A5E4-ED7720A8A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ED13C-CC35-5A37-BA58-1BD32350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CF9AF-2282-7CEB-5419-BD8F0F3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2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2A4366-10C9-A47A-E9A3-64FBEE956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3A296-1714-5278-8056-13822A45C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98721-4936-ACEF-FF9C-E711EB8D8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4CEBC-614E-0CBD-A058-99C0175F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CC9E-F68A-76CD-15C6-7C32D19D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85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using a computer&#10;&#10;Description automatically generated">
            <a:extLst>
              <a:ext uri="{FF2B5EF4-FFF2-40B4-BE49-F238E27FC236}">
                <a16:creationId xmlns:a16="http://schemas.microsoft.com/office/drawing/2014/main" id="{8CDB2122-5CBD-E941-812C-EAB1A9385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3BE5CDD-8F8E-834E-8520-40B7FE9CC060}"/>
              </a:ext>
            </a:extLst>
          </p:cNvPr>
          <p:cNvGrpSpPr/>
          <p:nvPr userDrawn="1"/>
        </p:nvGrpSpPr>
        <p:grpSpPr>
          <a:xfrm>
            <a:off x="3432314" y="0"/>
            <a:ext cx="8759687" cy="5993296"/>
            <a:chOff x="1033759" y="0"/>
            <a:chExt cx="8110241" cy="6656714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371811B8-B75F-A64F-A1CC-00978F88C58A}"/>
                </a:ext>
              </a:extLst>
            </p:cNvPr>
            <p:cNvSpPr/>
            <p:nvPr userDrawn="1"/>
          </p:nvSpPr>
          <p:spPr>
            <a:xfrm>
              <a:off x="1033759" y="0"/>
              <a:ext cx="8110241" cy="5410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75" extrusionOk="0">
                  <a:moveTo>
                    <a:pt x="21202" y="20812"/>
                  </a:moveTo>
                  <a:cubicBezTo>
                    <a:pt x="20243" y="21600"/>
                    <a:pt x="18978" y="21485"/>
                    <a:pt x="17928" y="20933"/>
                  </a:cubicBezTo>
                  <a:cubicBezTo>
                    <a:pt x="16876" y="20376"/>
                    <a:pt x="15976" y="19437"/>
                    <a:pt x="15043" y="18595"/>
                  </a:cubicBezTo>
                  <a:cubicBezTo>
                    <a:pt x="14110" y="17747"/>
                    <a:pt x="13098" y="16964"/>
                    <a:pt x="11969" y="16798"/>
                  </a:cubicBezTo>
                  <a:cubicBezTo>
                    <a:pt x="10369" y="16563"/>
                    <a:pt x="8842" y="17591"/>
                    <a:pt x="7381" y="18479"/>
                  </a:cubicBezTo>
                  <a:cubicBezTo>
                    <a:pt x="5920" y="19367"/>
                    <a:pt x="4250" y="20150"/>
                    <a:pt x="2736" y="19427"/>
                  </a:cubicBezTo>
                  <a:cubicBezTo>
                    <a:pt x="2122" y="19131"/>
                    <a:pt x="1584" y="18605"/>
                    <a:pt x="1149" y="17967"/>
                  </a:cubicBezTo>
                  <a:cubicBezTo>
                    <a:pt x="-63" y="16181"/>
                    <a:pt x="-398" y="13371"/>
                    <a:pt x="542" y="11324"/>
                  </a:cubicBezTo>
                  <a:cubicBezTo>
                    <a:pt x="1979" y="8188"/>
                    <a:pt x="5565" y="7797"/>
                    <a:pt x="7142" y="4777"/>
                  </a:cubicBezTo>
                  <a:cubicBezTo>
                    <a:pt x="7942" y="3246"/>
                    <a:pt x="8144" y="1169"/>
                    <a:pt x="9243" y="0"/>
                  </a:cubicBezTo>
                  <a:lnTo>
                    <a:pt x="21202" y="0"/>
                  </a:lnTo>
                  <a:lnTo>
                    <a:pt x="21202" y="20812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EACC4CB1-ACCE-5843-90BD-62B9822D5ED5}"/>
                </a:ext>
              </a:extLst>
            </p:cNvPr>
            <p:cNvSpPr/>
            <p:nvPr userDrawn="1"/>
          </p:nvSpPr>
          <p:spPr>
            <a:xfrm>
              <a:off x="1357656" y="0"/>
              <a:ext cx="7786344" cy="5291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73" extrusionOk="0">
                  <a:moveTo>
                    <a:pt x="21202" y="20810"/>
                  </a:moveTo>
                  <a:cubicBezTo>
                    <a:pt x="20241" y="21600"/>
                    <a:pt x="18978" y="21482"/>
                    <a:pt x="17927" y="20928"/>
                  </a:cubicBezTo>
                  <a:cubicBezTo>
                    <a:pt x="16876" y="20374"/>
                    <a:pt x="15973" y="19435"/>
                    <a:pt x="15043" y="18589"/>
                  </a:cubicBezTo>
                  <a:cubicBezTo>
                    <a:pt x="14113" y="17743"/>
                    <a:pt x="13096" y="16958"/>
                    <a:pt x="11969" y="16794"/>
                  </a:cubicBezTo>
                  <a:cubicBezTo>
                    <a:pt x="10367" y="16558"/>
                    <a:pt x="8842" y="17589"/>
                    <a:pt x="7380" y="18476"/>
                  </a:cubicBezTo>
                  <a:cubicBezTo>
                    <a:pt x="5920" y="19364"/>
                    <a:pt x="4246" y="20143"/>
                    <a:pt x="2735" y="19425"/>
                  </a:cubicBezTo>
                  <a:cubicBezTo>
                    <a:pt x="2120" y="19133"/>
                    <a:pt x="1580" y="18604"/>
                    <a:pt x="1148" y="17963"/>
                  </a:cubicBezTo>
                  <a:cubicBezTo>
                    <a:pt x="-63" y="16178"/>
                    <a:pt x="-398" y="13367"/>
                    <a:pt x="539" y="11321"/>
                  </a:cubicBezTo>
                  <a:cubicBezTo>
                    <a:pt x="1978" y="8181"/>
                    <a:pt x="5564" y="7797"/>
                    <a:pt x="7141" y="4775"/>
                  </a:cubicBezTo>
                  <a:cubicBezTo>
                    <a:pt x="7940" y="3247"/>
                    <a:pt x="8144" y="1164"/>
                    <a:pt x="9240" y="0"/>
                  </a:cubicBezTo>
                  <a:lnTo>
                    <a:pt x="21202" y="0"/>
                  </a:lnTo>
                  <a:lnTo>
                    <a:pt x="21202" y="2081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7BEBE2F5-74F1-9D49-AB04-56310BC269BD}"/>
                </a:ext>
              </a:extLst>
            </p:cNvPr>
            <p:cNvSpPr/>
            <p:nvPr userDrawn="1"/>
          </p:nvSpPr>
          <p:spPr>
            <a:xfrm>
              <a:off x="2868956" y="850901"/>
              <a:ext cx="5117539" cy="580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4" h="21373" extrusionOk="0">
                  <a:moveTo>
                    <a:pt x="20732" y="1768"/>
                  </a:moveTo>
                  <a:cubicBezTo>
                    <a:pt x="20320" y="1038"/>
                    <a:pt x="19454" y="515"/>
                    <a:pt x="18489" y="253"/>
                  </a:cubicBezTo>
                  <a:cubicBezTo>
                    <a:pt x="17525" y="-9"/>
                    <a:pt x="16466" y="-37"/>
                    <a:pt x="15428" y="33"/>
                  </a:cubicBezTo>
                  <a:cubicBezTo>
                    <a:pt x="9681" y="417"/>
                    <a:pt x="4367" y="3829"/>
                    <a:pt x="1734" y="7794"/>
                  </a:cubicBezTo>
                  <a:cubicBezTo>
                    <a:pt x="237" y="10052"/>
                    <a:pt x="-399" y="12671"/>
                    <a:pt x="258" y="15092"/>
                  </a:cubicBezTo>
                  <a:cubicBezTo>
                    <a:pt x="915" y="17514"/>
                    <a:pt x="2933" y="19698"/>
                    <a:pt x="5801" y="20712"/>
                  </a:cubicBezTo>
                  <a:cubicBezTo>
                    <a:pt x="8122" y="21535"/>
                    <a:pt x="10881" y="21563"/>
                    <a:pt x="13379" y="20946"/>
                  </a:cubicBezTo>
                  <a:cubicBezTo>
                    <a:pt x="16017" y="20291"/>
                    <a:pt x="18541" y="18762"/>
                    <a:pt x="19204" y="16668"/>
                  </a:cubicBezTo>
                  <a:cubicBezTo>
                    <a:pt x="19840" y="14658"/>
                    <a:pt x="18672" y="12647"/>
                    <a:pt x="18494" y="10604"/>
                  </a:cubicBezTo>
                  <a:cubicBezTo>
                    <a:pt x="18390" y="9421"/>
                    <a:pt x="18625" y="8210"/>
                    <a:pt x="19172" y="7084"/>
                  </a:cubicBezTo>
                  <a:cubicBezTo>
                    <a:pt x="19600" y="6205"/>
                    <a:pt x="20221" y="5377"/>
                    <a:pt x="20622" y="4493"/>
                  </a:cubicBezTo>
                  <a:cubicBezTo>
                    <a:pt x="21029" y="3605"/>
                    <a:pt x="21201" y="2609"/>
                    <a:pt x="20732" y="1768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A57389EB-8B52-9840-8C0F-B922409AEF72}"/>
                </a:ext>
              </a:extLst>
            </p:cNvPr>
            <p:cNvSpPr/>
            <p:nvPr userDrawn="1"/>
          </p:nvSpPr>
          <p:spPr>
            <a:xfrm>
              <a:off x="2792756" y="1016000"/>
              <a:ext cx="5314124" cy="552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7" h="21187" extrusionOk="0">
                  <a:moveTo>
                    <a:pt x="21013" y="2321"/>
                  </a:moveTo>
                  <a:cubicBezTo>
                    <a:pt x="20720" y="1538"/>
                    <a:pt x="19967" y="920"/>
                    <a:pt x="19092" y="550"/>
                  </a:cubicBezTo>
                  <a:cubicBezTo>
                    <a:pt x="18217" y="185"/>
                    <a:pt x="17221" y="48"/>
                    <a:pt x="16240" y="10"/>
                  </a:cubicBezTo>
                  <a:cubicBezTo>
                    <a:pt x="10785" y="-190"/>
                    <a:pt x="5349" y="2735"/>
                    <a:pt x="2371" y="6492"/>
                  </a:cubicBezTo>
                  <a:cubicBezTo>
                    <a:pt x="677" y="8629"/>
                    <a:pt x="-253" y="11228"/>
                    <a:pt x="60" y="13754"/>
                  </a:cubicBezTo>
                  <a:cubicBezTo>
                    <a:pt x="374" y="16280"/>
                    <a:pt x="2002" y="18704"/>
                    <a:pt x="4576" y="20028"/>
                  </a:cubicBezTo>
                  <a:cubicBezTo>
                    <a:pt x="6659" y="21099"/>
                    <a:pt x="9248" y="21410"/>
                    <a:pt x="11680" y="21035"/>
                  </a:cubicBezTo>
                  <a:cubicBezTo>
                    <a:pt x="14248" y="20641"/>
                    <a:pt x="16817" y="19346"/>
                    <a:pt x="17701" y="17283"/>
                  </a:cubicBezTo>
                  <a:cubicBezTo>
                    <a:pt x="18551" y="15307"/>
                    <a:pt x="17707" y="13146"/>
                    <a:pt x="17793" y="11053"/>
                  </a:cubicBezTo>
                  <a:cubicBezTo>
                    <a:pt x="17843" y="9841"/>
                    <a:pt x="18212" y="8639"/>
                    <a:pt x="18875" y="7549"/>
                  </a:cubicBezTo>
                  <a:cubicBezTo>
                    <a:pt x="19390" y="6697"/>
                    <a:pt x="20073" y="5923"/>
                    <a:pt x="20568" y="5066"/>
                  </a:cubicBezTo>
                  <a:cubicBezTo>
                    <a:pt x="21059" y="4215"/>
                    <a:pt x="21347" y="3217"/>
                    <a:pt x="21013" y="2321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938FEC7A-5B18-4B66-9EF5-0FC67C8D6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8435" y="2433294"/>
            <a:ext cx="4346713" cy="189316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29E4FEF-DBF0-48D1-B1B7-AC8CEFB7F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8435" y="4424707"/>
            <a:ext cx="4346713" cy="8330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9CD37997-F225-43D0-99F3-38A3F545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591AFD2-6F19-4349-B6C5-EA75918E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7EB3B26-5365-416B-8AE3-419320AA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E1D938BB-204F-405F-99D0-29E0C28153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83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584F092A-B571-B449-BA76-DC458A797A61}"/>
              </a:ext>
            </a:extLst>
          </p:cNvPr>
          <p:cNvSpPr/>
          <p:nvPr userDrawn="1"/>
        </p:nvSpPr>
        <p:spPr>
          <a:xfrm>
            <a:off x="2703443" y="4770783"/>
            <a:ext cx="9488556" cy="2087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1927" y="16221"/>
                  <a:pt x="6149" y="14249"/>
                </a:cubicBezTo>
                <a:cubicBezTo>
                  <a:pt x="8337" y="13233"/>
                  <a:pt x="10419" y="14010"/>
                  <a:pt x="12577" y="15587"/>
                </a:cubicBezTo>
                <a:cubicBezTo>
                  <a:pt x="13997" y="16627"/>
                  <a:pt x="15436" y="17572"/>
                  <a:pt x="16853" y="15946"/>
                </a:cubicBezTo>
                <a:cubicBezTo>
                  <a:pt x="18046" y="14583"/>
                  <a:pt x="19194" y="12049"/>
                  <a:pt x="20153" y="8642"/>
                </a:cubicBezTo>
                <a:cubicBezTo>
                  <a:pt x="20758" y="6503"/>
                  <a:pt x="21462" y="355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54D10ED-0B80-4342-A632-BE1A4E8D8BB2}"/>
              </a:ext>
            </a:extLst>
          </p:cNvPr>
          <p:cNvSpPr/>
          <p:nvPr userDrawn="1"/>
        </p:nvSpPr>
        <p:spPr>
          <a:xfrm>
            <a:off x="4691197" y="5208556"/>
            <a:ext cx="7500804" cy="164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1926" y="16215"/>
                  <a:pt x="6149" y="14249"/>
                </a:cubicBezTo>
                <a:cubicBezTo>
                  <a:pt x="8336" y="13235"/>
                  <a:pt x="10421" y="14007"/>
                  <a:pt x="12578" y="15595"/>
                </a:cubicBezTo>
                <a:cubicBezTo>
                  <a:pt x="13999" y="16639"/>
                  <a:pt x="15436" y="17576"/>
                  <a:pt x="16854" y="15958"/>
                </a:cubicBezTo>
                <a:cubicBezTo>
                  <a:pt x="18044" y="14597"/>
                  <a:pt x="19193" y="12071"/>
                  <a:pt x="20152" y="8652"/>
                </a:cubicBezTo>
                <a:cubicBezTo>
                  <a:pt x="20755" y="6504"/>
                  <a:pt x="21460" y="3555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89E6CC6-39BF-46E2-B1D0-7967F6F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B79CB35-9B92-4624-B48F-C0CF7A2C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C1CE33F-5189-414B-9B26-A58EC61B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A1B086EF-1F45-4ECD-8D5C-3F0C3828F6FB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E161DA4-AA69-44DA-AD82-6A3B9288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9153" y="6356351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571870-B8E8-4979-BDF5-9E965C35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1973" y="6356351"/>
            <a:ext cx="149182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3A218E8-C0C8-4525-BD5F-99356FF4A8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05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46BF2A4-2203-49A4-A0A3-F3320F7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987" y="843280"/>
            <a:ext cx="9470813" cy="84740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E36C935-202C-45E1-AAC2-E76C2578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4413308-021A-4482-BA51-2E12E6BA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A1B086EF-1F45-4ECD-8D5C-3F0C3828F6FB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5ABE93D-47C7-4C5D-9CBC-D68A4B8C5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58BE1DA5-7A31-4970-8B1A-A57B63F7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3A218E8-C0C8-4525-BD5F-99356FF4A8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4BD4BD89-C4EA-4648-81EA-403A8D29C611}"/>
              </a:ext>
            </a:extLst>
          </p:cNvPr>
          <p:cNvSpPr/>
          <p:nvPr userDrawn="1"/>
        </p:nvSpPr>
        <p:spPr>
          <a:xfrm>
            <a:off x="0" y="1"/>
            <a:ext cx="9355669" cy="1901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40" y="20590"/>
                  <a:pt x="2440" y="14443"/>
                  <a:pt x="3683" y="10749"/>
                </a:cubicBezTo>
                <a:cubicBezTo>
                  <a:pt x="5071" y="6637"/>
                  <a:pt x="6900" y="5671"/>
                  <a:pt x="8636" y="5598"/>
                </a:cubicBezTo>
                <a:cubicBezTo>
                  <a:pt x="9797" y="5555"/>
                  <a:pt x="10958" y="5829"/>
                  <a:pt x="12108" y="6450"/>
                </a:cubicBezTo>
                <a:cubicBezTo>
                  <a:pt x="13804" y="7359"/>
                  <a:pt x="15489" y="9004"/>
                  <a:pt x="17202" y="8701"/>
                </a:cubicBezTo>
                <a:cubicBezTo>
                  <a:pt x="18910" y="8398"/>
                  <a:pt x="20713" y="5728"/>
                  <a:pt x="21600" y="0"/>
                </a:cubicBez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23D981D6-8B56-D24F-9B65-FD2DC406583C}"/>
              </a:ext>
            </a:extLst>
          </p:cNvPr>
          <p:cNvSpPr/>
          <p:nvPr userDrawn="1"/>
        </p:nvSpPr>
        <p:spPr>
          <a:xfrm>
            <a:off x="1" y="0"/>
            <a:ext cx="8378615" cy="1656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37" y="20590"/>
                  <a:pt x="2436" y="14428"/>
                  <a:pt x="3680" y="10750"/>
                </a:cubicBezTo>
                <a:cubicBezTo>
                  <a:pt x="5068" y="6642"/>
                  <a:pt x="6897" y="5665"/>
                  <a:pt x="8635" y="5599"/>
                </a:cubicBezTo>
                <a:cubicBezTo>
                  <a:pt x="9796" y="5549"/>
                  <a:pt x="10957" y="5831"/>
                  <a:pt x="12105" y="6460"/>
                </a:cubicBezTo>
                <a:cubicBezTo>
                  <a:pt x="13799" y="7371"/>
                  <a:pt x="15488" y="9011"/>
                  <a:pt x="17200" y="8713"/>
                </a:cubicBezTo>
                <a:cubicBezTo>
                  <a:pt x="18911" y="8415"/>
                  <a:pt x="20714" y="5731"/>
                  <a:pt x="21600" y="0"/>
                </a:cubicBezTo>
                <a:lnTo>
                  <a:pt x="4" y="0"/>
                </a:lnTo>
                <a:lnTo>
                  <a:pt x="4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522463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">
            <a:extLst>
              <a:ext uri="{FF2B5EF4-FFF2-40B4-BE49-F238E27FC236}">
                <a16:creationId xmlns:a16="http://schemas.microsoft.com/office/drawing/2014/main" id="{F33F2774-9E68-DA4B-A5A7-609814AA7A1D}"/>
              </a:ext>
            </a:extLst>
          </p:cNvPr>
          <p:cNvSpPr/>
          <p:nvPr userDrawn="1"/>
        </p:nvSpPr>
        <p:spPr>
          <a:xfrm>
            <a:off x="2" y="6071178"/>
            <a:ext cx="4396509" cy="78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23" extrusionOk="0">
                <a:moveTo>
                  <a:pt x="21600" y="20894"/>
                </a:moveTo>
                <a:cubicBezTo>
                  <a:pt x="20935" y="16913"/>
                  <a:pt x="19916" y="13782"/>
                  <a:pt x="18799" y="11821"/>
                </a:cubicBezTo>
                <a:cubicBezTo>
                  <a:pt x="17088" y="8835"/>
                  <a:pt x="15170" y="8250"/>
                  <a:pt x="13301" y="8045"/>
                </a:cubicBezTo>
                <a:cubicBezTo>
                  <a:pt x="11427" y="7840"/>
                  <a:pt x="9536" y="7986"/>
                  <a:pt x="7710" y="6289"/>
                </a:cubicBezTo>
                <a:cubicBezTo>
                  <a:pt x="6424" y="5089"/>
                  <a:pt x="5198" y="3011"/>
                  <a:pt x="3929" y="1577"/>
                </a:cubicBezTo>
                <a:cubicBezTo>
                  <a:pt x="2659" y="143"/>
                  <a:pt x="1291" y="-677"/>
                  <a:pt x="16" y="728"/>
                </a:cubicBezTo>
                <a:cubicBezTo>
                  <a:pt x="11" y="728"/>
                  <a:pt x="5" y="728"/>
                  <a:pt x="0" y="757"/>
                </a:cubicBezTo>
                <a:lnTo>
                  <a:pt x="0" y="20923"/>
                </a:lnTo>
                <a:lnTo>
                  <a:pt x="21600" y="20923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3199031-3894-4988-AD6A-1D5A1837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5C51C7F-11B2-45E9-BD36-07AB456F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BE049E1-FD38-4199-B011-6F9B783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3E59963-EF15-544F-9A77-21827EFA2E54}"/>
              </a:ext>
            </a:extLst>
          </p:cNvPr>
          <p:cNvSpPr/>
          <p:nvPr userDrawn="1"/>
        </p:nvSpPr>
        <p:spPr>
          <a:xfrm>
            <a:off x="4525952" y="2174"/>
            <a:ext cx="7666049" cy="5090674"/>
          </a:xfrm>
          <a:custGeom>
            <a:avLst/>
            <a:gdLst>
              <a:gd name="connsiteX0" fmla="*/ 147328 w 6946185"/>
              <a:gd name="connsiteY0" fmla="*/ 0 h 5725700"/>
              <a:gd name="connsiteX1" fmla="*/ 6933220 w 6946185"/>
              <a:gd name="connsiteY1" fmla="*/ 0 h 5725700"/>
              <a:gd name="connsiteX2" fmla="*/ 6946185 w 6946185"/>
              <a:gd name="connsiteY2" fmla="*/ 0 h 5725700"/>
              <a:gd name="connsiteX3" fmla="*/ 6946185 w 6946185"/>
              <a:gd name="connsiteY3" fmla="*/ 3994015 h 5725700"/>
              <a:gd name="connsiteX4" fmla="*/ 6906962 w 6946185"/>
              <a:gd name="connsiteY4" fmla="*/ 4058136 h 5725700"/>
              <a:gd name="connsiteX5" fmla="*/ 5510483 w 6946185"/>
              <a:gd name="connsiteY5" fmla="*/ 4794243 h 5725700"/>
              <a:gd name="connsiteX6" fmla="*/ 5470037 w 6946185"/>
              <a:gd name="connsiteY6" fmla="*/ 4820931 h 5725700"/>
              <a:gd name="connsiteX7" fmla="*/ 3591513 w 6946185"/>
              <a:gd name="connsiteY7" fmla="*/ 5721386 h 5725700"/>
              <a:gd name="connsiteX8" fmla="*/ 1907525 w 6946185"/>
              <a:gd name="connsiteY8" fmla="*/ 4993603 h 5725700"/>
              <a:gd name="connsiteX9" fmla="*/ 1354998 w 6946185"/>
              <a:gd name="connsiteY9" fmla="*/ 2776359 h 5725700"/>
              <a:gd name="connsiteX10" fmla="*/ 237577 w 6946185"/>
              <a:gd name="connsiteY10" fmla="*/ 1324528 h 5725700"/>
              <a:gd name="connsiteX11" fmla="*/ 147328 w 6946185"/>
              <a:gd name="connsiteY11" fmla="*/ 0 h 572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46185" h="5725700">
                <a:moveTo>
                  <a:pt x="147328" y="0"/>
                </a:moveTo>
                <a:cubicBezTo>
                  <a:pt x="147328" y="0"/>
                  <a:pt x="6179232" y="0"/>
                  <a:pt x="6933220" y="0"/>
                </a:cubicBezTo>
                <a:lnTo>
                  <a:pt x="6946185" y="0"/>
                </a:lnTo>
                <a:lnTo>
                  <a:pt x="6946185" y="3994015"/>
                </a:lnTo>
                <a:lnTo>
                  <a:pt x="6906962" y="4058136"/>
                </a:lnTo>
                <a:cubicBezTo>
                  <a:pt x="6632820" y="4424557"/>
                  <a:pt x="5883095" y="4550731"/>
                  <a:pt x="5510483" y="4794243"/>
                </a:cubicBezTo>
                <a:cubicBezTo>
                  <a:pt x="5496443" y="4803317"/>
                  <a:pt x="5483742" y="4812124"/>
                  <a:pt x="5470037" y="4820931"/>
                </a:cubicBezTo>
                <a:cubicBezTo>
                  <a:pt x="4900797" y="5198300"/>
                  <a:pt x="4342254" y="5670679"/>
                  <a:pt x="3591513" y="5721386"/>
                </a:cubicBezTo>
                <a:cubicBezTo>
                  <a:pt x="2931355" y="5764621"/>
                  <a:pt x="2266852" y="5480126"/>
                  <a:pt x="1907525" y="4993603"/>
                </a:cubicBezTo>
                <a:cubicBezTo>
                  <a:pt x="1424858" y="4339745"/>
                  <a:pt x="1687918" y="3481190"/>
                  <a:pt x="1354998" y="2776359"/>
                </a:cubicBezTo>
                <a:cubicBezTo>
                  <a:pt x="1099960" y="2236459"/>
                  <a:pt x="555121" y="1818791"/>
                  <a:pt x="237577" y="1324528"/>
                </a:cubicBezTo>
                <a:cubicBezTo>
                  <a:pt x="167717" y="1218043"/>
                  <a:pt x="-200634" y="53589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16" name="Picture 15" descr="A person holding a computer&#10;&#10;Description automatically generated">
            <a:extLst>
              <a:ext uri="{FF2B5EF4-FFF2-40B4-BE49-F238E27FC236}">
                <a16:creationId xmlns:a16="http://schemas.microsoft.com/office/drawing/2014/main" id="{53DC39CF-5753-4C4C-A39A-CA561460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9210" y="1"/>
            <a:ext cx="7782791" cy="60839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7C3195D-1724-4A88-BD6D-9DFE6FCDC23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1851" y="2103726"/>
            <a:ext cx="5264149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648EDA-6713-4A81-80F6-FECA02B6F6F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1" y="4983452"/>
            <a:ext cx="5264149" cy="786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9966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242CDC6-C80B-4491-B1E2-366FDCB6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4C03DC-D27B-4334-B9C0-FE0B3C2E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1518FF9-282A-4BBA-A731-44ABDF5A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C7E14DC2-587B-DB41-928E-8C3AEA83CFFB}"/>
              </a:ext>
            </a:extLst>
          </p:cNvPr>
          <p:cNvSpPr/>
          <p:nvPr userDrawn="1"/>
        </p:nvSpPr>
        <p:spPr>
          <a:xfrm>
            <a:off x="1" y="1"/>
            <a:ext cx="10516507" cy="1632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2" extrusionOk="0">
                <a:moveTo>
                  <a:pt x="3" y="14699"/>
                </a:moveTo>
                <a:cubicBezTo>
                  <a:pt x="1807" y="14335"/>
                  <a:pt x="3237" y="17232"/>
                  <a:pt x="4736" y="19080"/>
                </a:cubicBezTo>
                <a:cubicBezTo>
                  <a:pt x="6316" y="21040"/>
                  <a:pt x="8314" y="21600"/>
                  <a:pt x="10022" y="20088"/>
                </a:cubicBezTo>
                <a:cubicBezTo>
                  <a:pt x="11763" y="18548"/>
                  <a:pt x="12766" y="12963"/>
                  <a:pt x="14185" y="8441"/>
                </a:cubicBezTo>
                <a:cubicBezTo>
                  <a:pt x="15287" y="4942"/>
                  <a:pt x="16589" y="3472"/>
                  <a:pt x="17858" y="2240"/>
                </a:cubicBezTo>
                <a:cubicBezTo>
                  <a:pt x="19089" y="1050"/>
                  <a:pt x="20343" y="0"/>
                  <a:pt x="21600" y="0"/>
                </a:cubicBezTo>
                <a:cubicBezTo>
                  <a:pt x="21600" y="0"/>
                  <a:pt x="0" y="0"/>
                  <a:pt x="0" y="0"/>
                </a:cubicBezTo>
                <a:cubicBezTo>
                  <a:pt x="0" y="0"/>
                  <a:pt x="3" y="14699"/>
                  <a:pt x="3" y="14699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6553FB45-8DE8-A543-AB50-1144DF2A39E7}"/>
              </a:ext>
            </a:extLst>
          </p:cNvPr>
          <p:cNvSpPr/>
          <p:nvPr userDrawn="1"/>
        </p:nvSpPr>
        <p:spPr>
          <a:xfrm>
            <a:off x="0" y="2"/>
            <a:ext cx="10058512" cy="1435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3" extrusionOk="0">
                <a:moveTo>
                  <a:pt x="0" y="14692"/>
                </a:moveTo>
                <a:cubicBezTo>
                  <a:pt x="1805" y="14326"/>
                  <a:pt x="3235" y="17223"/>
                  <a:pt x="4733" y="19085"/>
                </a:cubicBezTo>
                <a:cubicBezTo>
                  <a:pt x="6313" y="21043"/>
                  <a:pt x="8312" y="21600"/>
                  <a:pt x="10019" y="20088"/>
                </a:cubicBezTo>
                <a:cubicBezTo>
                  <a:pt x="11499" y="18783"/>
                  <a:pt x="12286" y="15058"/>
                  <a:pt x="13470" y="10888"/>
                </a:cubicBezTo>
                <a:cubicBezTo>
                  <a:pt x="15743" y="2881"/>
                  <a:pt x="18871" y="0"/>
                  <a:pt x="21600" y="0"/>
                </a:cubicBezTo>
                <a:cubicBezTo>
                  <a:pt x="21600" y="0"/>
                  <a:pt x="0" y="0"/>
                  <a:pt x="0" y="0"/>
                </a:cubicBezTo>
                <a:cubicBezTo>
                  <a:pt x="0" y="0"/>
                  <a:pt x="0" y="14692"/>
                  <a:pt x="0" y="1469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CD0E81-F743-7F49-8EBF-FD32538D1228}"/>
              </a:ext>
            </a:extLst>
          </p:cNvPr>
          <p:cNvGrpSpPr/>
          <p:nvPr userDrawn="1"/>
        </p:nvGrpSpPr>
        <p:grpSpPr>
          <a:xfrm>
            <a:off x="-457996" y="1"/>
            <a:ext cx="8087232" cy="5469179"/>
            <a:chOff x="8581" y="1"/>
            <a:chExt cx="5915506" cy="5333999"/>
          </a:xfrm>
        </p:grpSpPr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27EF70DC-7249-8044-9DA9-2160807EEFC9}"/>
                </a:ext>
              </a:extLst>
            </p:cNvPr>
            <p:cNvSpPr/>
            <p:nvPr userDrawn="1"/>
          </p:nvSpPr>
          <p:spPr>
            <a:xfrm>
              <a:off x="545237" y="1"/>
              <a:ext cx="5378850" cy="5268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5" extrusionOk="0">
                  <a:moveTo>
                    <a:pt x="1990" y="2174"/>
                  </a:moveTo>
                  <a:cubicBezTo>
                    <a:pt x="475" y="4991"/>
                    <a:pt x="-253" y="8486"/>
                    <a:pt x="79" y="11688"/>
                  </a:cubicBezTo>
                  <a:cubicBezTo>
                    <a:pt x="437" y="15165"/>
                    <a:pt x="2378" y="18696"/>
                    <a:pt x="5588" y="20205"/>
                  </a:cubicBezTo>
                  <a:cubicBezTo>
                    <a:pt x="8550" y="21600"/>
                    <a:pt x="12369" y="21303"/>
                    <a:pt x="15370" y="20126"/>
                  </a:cubicBezTo>
                  <a:cubicBezTo>
                    <a:pt x="18044" y="19076"/>
                    <a:pt x="21347" y="16268"/>
                    <a:pt x="20968" y="12952"/>
                  </a:cubicBezTo>
                  <a:cubicBezTo>
                    <a:pt x="20926" y="12593"/>
                    <a:pt x="20845" y="12265"/>
                    <a:pt x="20725" y="11959"/>
                  </a:cubicBezTo>
                  <a:cubicBezTo>
                    <a:pt x="20172" y="10538"/>
                    <a:pt x="18857" y="9636"/>
                    <a:pt x="17456" y="9028"/>
                  </a:cubicBezTo>
                  <a:cubicBezTo>
                    <a:pt x="15919" y="8359"/>
                    <a:pt x="14097" y="7843"/>
                    <a:pt x="12952" y="6504"/>
                  </a:cubicBezTo>
                  <a:cubicBezTo>
                    <a:pt x="11773" y="5122"/>
                    <a:pt x="11488" y="3246"/>
                    <a:pt x="10790" y="1605"/>
                  </a:cubicBezTo>
                  <a:cubicBezTo>
                    <a:pt x="10517" y="967"/>
                    <a:pt x="10104" y="424"/>
                    <a:pt x="9602" y="0"/>
                  </a:cubicBezTo>
                  <a:lnTo>
                    <a:pt x="3698" y="0"/>
                  </a:lnTo>
                  <a:cubicBezTo>
                    <a:pt x="2991" y="595"/>
                    <a:pt x="2429" y="1356"/>
                    <a:pt x="1990" y="2174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pic>
          <p:nvPicPr>
            <p:cNvPr id="18" name="Picture 17" descr="A picture containing library, room, book, scene&#10;&#10;Description automatically generated">
              <a:extLst>
                <a:ext uri="{FF2B5EF4-FFF2-40B4-BE49-F238E27FC236}">
                  <a16:creationId xmlns:a16="http://schemas.microsoft.com/office/drawing/2014/main" id="{B686A59C-CB36-2047-8CA5-B5BA150EC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581" y="3407"/>
              <a:ext cx="5523086" cy="5330593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DA380202-F3F2-4AC0-8936-ED6BADE0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854" y="1149928"/>
            <a:ext cx="4475596" cy="341254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7C91EF-9ECF-426B-B335-36ED8057F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1854" y="4589464"/>
            <a:ext cx="447559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4545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>
            <a:extLst>
              <a:ext uri="{FF2B5EF4-FFF2-40B4-BE49-F238E27FC236}">
                <a16:creationId xmlns:a16="http://schemas.microsoft.com/office/drawing/2014/main" id="{AA727FC3-0857-0F4E-80FD-14B295CFE865}"/>
              </a:ext>
            </a:extLst>
          </p:cNvPr>
          <p:cNvSpPr/>
          <p:nvPr userDrawn="1"/>
        </p:nvSpPr>
        <p:spPr>
          <a:xfrm>
            <a:off x="8610600" y="1"/>
            <a:ext cx="3581400" cy="2901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4" h="21308" extrusionOk="0">
                <a:moveTo>
                  <a:pt x="6742" y="0"/>
                </a:moveTo>
                <a:cubicBezTo>
                  <a:pt x="5341" y="894"/>
                  <a:pt x="4828" y="2519"/>
                  <a:pt x="4709" y="4034"/>
                </a:cubicBezTo>
                <a:cubicBezTo>
                  <a:pt x="4590" y="5549"/>
                  <a:pt x="4745" y="7106"/>
                  <a:pt x="4260" y="8570"/>
                </a:cubicBezTo>
                <a:cubicBezTo>
                  <a:pt x="3729" y="10196"/>
                  <a:pt x="2465" y="11540"/>
                  <a:pt x="1448" y="12970"/>
                </a:cubicBezTo>
                <a:cubicBezTo>
                  <a:pt x="431" y="14400"/>
                  <a:pt x="-366" y="16136"/>
                  <a:pt x="174" y="17753"/>
                </a:cubicBezTo>
                <a:cubicBezTo>
                  <a:pt x="944" y="20060"/>
                  <a:pt x="4031" y="21098"/>
                  <a:pt x="6761" y="21268"/>
                </a:cubicBezTo>
                <a:cubicBezTo>
                  <a:pt x="12055" y="21600"/>
                  <a:pt x="17478" y="19821"/>
                  <a:pt x="21234" y="16528"/>
                </a:cubicBezTo>
                <a:lnTo>
                  <a:pt x="21234" y="0"/>
                </a:lnTo>
                <a:lnTo>
                  <a:pt x="674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443D95E4-E39E-6D4D-B643-C3776D4B42EF}"/>
              </a:ext>
            </a:extLst>
          </p:cNvPr>
          <p:cNvSpPr/>
          <p:nvPr userDrawn="1"/>
        </p:nvSpPr>
        <p:spPr>
          <a:xfrm>
            <a:off x="838155" y="4706127"/>
            <a:ext cx="11353844" cy="2173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0"/>
                </a:moveTo>
                <a:cubicBezTo>
                  <a:pt x="20058" y="1002"/>
                  <a:pt x="19160" y="7171"/>
                  <a:pt x="17917" y="10854"/>
                </a:cubicBezTo>
                <a:cubicBezTo>
                  <a:pt x="16530" y="14960"/>
                  <a:pt x="14700" y="15932"/>
                  <a:pt x="12963" y="16001"/>
                </a:cubicBezTo>
                <a:cubicBezTo>
                  <a:pt x="11802" y="16050"/>
                  <a:pt x="10641" y="15765"/>
                  <a:pt x="9492" y="15147"/>
                </a:cubicBezTo>
                <a:cubicBezTo>
                  <a:pt x="7798" y="14233"/>
                  <a:pt x="6110" y="12593"/>
                  <a:pt x="4400" y="12897"/>
                </a:cubicBezTo>
                <a:cubicBezTo>
                  <a:pt x="2690" y="13202"/>
                  <a:pt x="888" y="15873"/>
                  <a:pt x="0" y="21600"/>
                </a:cubicBez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819212D7-5BA3-0D4E-8C6D-5DA9CC4573FB}"/>
              </a:ext>
            </a:extLst>
          </p:cNvPr>
          <p:cNvSpPr/>
          <p:nvPr userDrawn="1"/>
        </p:nvSpPr>
        <p:spPr>
          <a:xfrm>
            <a:off x="3245932" y="4287051"/>
            <a:ext cx="6981051" cy="257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948" extrusionOk="0">
                <a:moveTo>
                  <a:pt x="1411" y="19453"/>
                </a:moveTo>
                <a:cubicBezTo>
                  <a:pt x="1591" y="14356"/>
                  <a:pt x="-621" y="11382"/>
                  <a:pt x="173" y="5771"/>
                </a:cubicBezTo>
                <a:cubicBezTo>
                  <a:pt x="986" y="15"/>
                  <a:pt x="3788" y="-652"/>
                  <a:pt x="5733" y="433"/>
                </a:cubicBezTo>
                <a:cubicBezTo>
                  <a:pt x="8071" y="1735"/>
                  <a:pt x="9737" y="7041"/>
                  <a:pt x="12091" y="8134"/>
                </a:cubicBezTo>
                <a:cubicBezTo>
                  <a:pt x="14311" y="9163"/>
                  <a:pt x="16488" y="8335"/>
                  <a:pt x="18613" y="10755"/>
                </a:cubicBezTo>
                <a:cubicBezTo>
                  <a:pt x="19376" y="11623"/>
                  <a:pt x="20083" y="12885"/>
                  <a:pt x="20500" y="14847"/>
                </a:cubicBezTo>
                <a:cubicBezTo>
                  <a:pt x="20649" y="15554"/>
                  <a:pt x="20979" y="18657"/>
                  <a:pt x="20716" y="20948"/>
                </a:cubicBezTo>
                <a:cubicBezTo>
                  <a:pt x="20716" y="20948"/>
                  <a:pt x="1352" y="20948"/>
                  <a:pt x="1352" y="20948"/>
                </a:cubicBezTo>
                <a:cubicBezTo>
                  <a:pt x="1352" y="20948"/>
                  <a:pt x="1411" y="19453"/>
                  <a:pt x="1411" y="1945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22" name="Picture 21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CE18861D-3E90-6B45-81EE-B339A527B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7552" y="3778889"/>
            <a:ext cx="7163584" cy="308392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401285-0A6E-4F70-86DB-227CB70FE11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1851" y="927464"/>
            <a:ext cx="7321549" cy="217855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11A794-A338-4A3D-A44B-9F224F209E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1" y="3133003"/>
            <a:ext cx="7321549" cy="645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84121D-C173-41BF-A8BF-A7307C52D566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02377" y="6356351"/>
            <a:ext cx="19790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E377AD-FE2F-4ACD-975A-1CA31E6EAF7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D8FB59-3532-4BA9-BBBF-A18CF50441F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0164269-1ADE-434F-A924-48F5CBB7B3CB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9582149" y="433069"/>
            <a:ext cx="1778000" cy="1333500"/>
          </a:xfrm>
          <a:prstGeom prst="ellipse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8B00100-82A6-46DB-AB35-5266F91AE75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336616" y="1830069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CE23A20-9D3A-4A2C-8AD2-D6BCBFFE805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336616" y="2064542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86557C-B6EC-41CF-A5C6-C78D6675CEF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336616" y="2299014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836098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>
            <a:extLst>
              <a:ext uri="{FF2B5EF4-FFF2-40B4-BE49-F238E27FC236}">
                <a16:creationId xmlns:a16="http://schemas.microsoft.com/office/drawing/2014/main" id="{D64FDF5F-B87A-48FB-8836-28911241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858C0-70A5-4521-A1D8-C1DA8BB60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3709150"/>
            <a:ext cx="1051559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 smtClean="0">
                <a:ln w="3175" cmpd="sng">
                  <a:noFill/>
                </a:ln>
                <a:latin typeface="+mj-lt"/>
                <a:ea typeface="+mj-ea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8C047-D4C6-4716-A78B-EE5000FD1F52}"/>
              </a:ext>
            </a:extLst>
          </p:cNvPr>
          <p:cNvSpPr txBox="1"/>
          <p:nvPr userDrawn="1"/>
        </p:nvSpPr>
        <p:spPr>
          <a:xfrm>
            <a:off x="4610155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6B303D-5E6A-47BF-AFC1-2852F337BE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4275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E4C982F-2435-454E-964B-6E2FA8DAE509}"/>
              </a:ext>
            </a:extLst>
          </p:cNvPr>
          <p:cNvSpPr txBox="1"/>
          <p:nvPr userDrawn="1"/>
        </p:nvSpPr>
        <p:spPr>
          <a:xfrm>
            <a:off x="8618348" y="4033186"/>
            <a:ext cx="238558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162" name="Text Placeholder 7">
            <a:extLst>
              <a:ext uri="{FF2B5EF4-FFF2-40B4-BE49-F238E27FC236}">
                <a16:creationId xmlns:a16="http://schemas.microsoft.com/office/drawing/2014/main" id="{D8C94DFA-96D0-4436-B11B-F4ECD91484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7621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72818FC-E451-45AB-871B-E55940A8EC47}"/>
              </a:ext>
            </a:extLst>
          </p:cNvPr>
          <p:cNvGrpSpPr/>
          <p:nvPr userDrawn="1"/>
        </p:nvGrpSpPr>
        <p:grpSpPr>
          <a:xfrm>
            <a:off x="842275" y="1946105"/>
            <a:ext cx="10507451" cy="1481328"/>
            <a:chOff x="838199" y="1830763"/>
            <a:chExt cx="10515601" cy="174112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CDD59D7-B70A-48F7-B6A3-DDD0631A7F61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A551EC3-3BB4-41F0-85C5-09EA599F8D54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9283540-0203-4153-9E18-83473BEC820B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7D1C578-0E91-402A-B3A2-B786552ED064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1CC792-E719-432F-9FEE-0377800F19A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02B19B2-3DEC-42DA-BCC5-AE49AD855C06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4F8B4EF-65D1-46A9-9557-8D9895933801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7DE1E1D-C801-4149-8C81-E0BB384431B7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D4729D3-2E11-4C56-AACC-46A6E69A38D6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61E621B-5A08-43B3-9F37-3FBFA959E0BB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F886621-FF02-4E95-9FE6-39F259A9C1EE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D5BBD6-A11B-45FB-9758-E9ACDAE7464F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CA697FB-59B9-4BDA-A75A-004987A18FF9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FB9554C-94BB-4C0F-BCF1-DE02D06F9D7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A448C4D-6728-447B-8D9F-245DEF78F8E6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79F97B-8E89-4EC5-AB27-958C038ACB1C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158C81F-4531-4594-8A74-E8EFBDFC740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179C8B8-99AE-4655-9FD2-3099B6A56EA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F0B90A-E906-4F6D-BB6F-1D7F70E63C70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2325358-0259-4318-9557-131DC5B7B0F6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D306951-3224-4CFE-95AC-DE293313200A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E4E8F06-C07B-4947-BBF0-20CE04FAC6BF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9ADF78D-4F2B-4251-B6BC-9DDD183AB6F6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94FA667-934A-48BD-9A08-03A0B1657631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F1B9B66-8687-47D2-926F-C6FC719EFE0B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B54EBDA-97AF-4FB1-9792-7DA334F343E7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B9CB027-D27B-49FE-9D1C-8B06C287D5A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5DDC1C4-5A03-4FB7-8993-82236F62276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DCA47B0-97DD-45C3-B93E-CA8C5A635CB3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ABD6292-F382-4735-8DB0-568861AAFD11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D28CEEA-C02E-4B11-8BF5-D5AC20276224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051A4B4-C7DE-44B2-A371-8DE86FE19082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58DB57C-8045-4F7B-AD4C-0541F6DC34F2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025F6AB-13EC-47C3-BDA8-6E08690CB53A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A482400-A170-4892-8EA8-85D411462FAA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4FFA333-A48E-46A4-B0BE-C00953DF6B51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F18A68D-B469-4E73-B4D4-31288A9487E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DBEEFE0-7888-48E8-B50A-BF618FF4F8A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0F5830F-C0DA-4D14-B31D-369FEB4126D3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82B6232-67F7-44D9-87D7-F2D72CBE683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EFB725C-6478-42A7-92AD-781F3C0D8B65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C64A4F8-42A2-4357-87E2-4F916D7B33B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BA338F9-D551-449A-B943-7F31B5ED424D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86B87DC-00CD-4945-84D0-41F264797CAC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F462BF2-4F08-4F31-8F28-FF7B5F6623C1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D2888C8-98A1-4473-8562-5D30979E4D8B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007C60E-7159-4701-9075-F1B327E51B0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323AD2A-5486-4353-AB13-5D9B9C0F3D78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DAAFDF6-C91C-45C3-A7E6-18A65C2E71E2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9243611-B4CC-4725-874B-986F9756926D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205843B-620A-485D-B4DA-1FB28759172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784635D-7C05-47FC-8C41-5CDADB1465BE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A96944A-83E1-484D-8CBA-00FF2A28076B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26276C2-E2F3-47EF-B48D-227C0D689497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3513C3A-D1C6-4C9C-9D04-8AB6BA3D21A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5193187-8528-444F-8318-47A38BB53D73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247A3C3-7D1A-40BA-A3AA-C4842BD9E46B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F8BCC2B-3CE1-4E9B-8795-BB216C031C64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16453E6-4635-4629-9B32-5E563BA9B354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72474AD-63B7-44FA-B870-36DB6FB7605F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80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C8F66-424B-4BE0-9AB2-2669C9DD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86EF-1F45-4ECD-8D5C-3F0C3828F6F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F4461-CFCB-47B7-A030-98DC5B91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B1FCF-C84F-4E4B-88F0-C20F0086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53BB-8FB2-3C06-D84C-38DA684C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04DF1-1B44-245D-24CB-18CE1E65C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22A86-3C13-6F06-57CD-A1611A150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510BD-E725-C80F-DA3D-9DCFB476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0D3FB-D8EC-27A9-75A2-5ACA8ADC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0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FBCD5-0C4C-E80A-08D2-45939863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D780B-CA7E-8CE7-6A49-ED56E2F9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F1777-A0AF-2D57-9269-08B58A60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8E6CF-D5B8-7F20-7D29-1D2789B0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E0920-5E81-AFEF-1D37-CF037D0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6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F044-CC29-BDB8-32EB-9BEB042AE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AC63E-8ACA-1061-A18D-792C28697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F37A7-642B-32DB-4290-9DCCBC6B9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EF982-BA24-6F46-2FBE-CC31AA37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2DE20-4254-F4A6-6B76-185F9B36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83593-CF49-D570-817C-B62B459F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27C6-8435-41D1-0BEF-F05E89A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78F31-3665-A31D-75B4-3F0F452DA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D050C-FF7E-FE2F-E8FC-B5EFEFE2B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79F28-1107-C7F5-DCDA-D489BED31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5E5440-752C-CE9A-F028-E071DE0DF4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388866-C3E8-F86E-6557-76EFF3E0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DA7BE-C9B2-E81C-6D9C-A3CA4E0B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55FE2-891E-5819-AC18-18474A270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05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8538-D46A-EC63-80C8-CC58F542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289ED-1C93-629C-BA2B-17271BCA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3AB8F-3B76-29D3-9419-D935621A1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64B3B-DAAD-3C47-56A5-A53DB2DE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29300A-BA88-2735-B92F-93292CA4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87ADD-CF73-B0BA-51C6-9009E6681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21E7C-4CF5-A664-8908-C6BFE939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1A730-D9CC-BFB5-8009-9F81CEFB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DB915-E11D-3FF3-28A2-C8CC14F9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97D1C-27F7-DE80-0D86-3A1809AF5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ECC69-60C5-94C9-B9D9-0C0A9D73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4E374-9BB0-14D6-DA5D-308A101A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4F876-4F75-09E5-715C-58C418A7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03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0F9D-5B24-DA0A-5A5F-EFA53AD9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46B8E-790C-FCC7-65FE-EF1CB969C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E3D0D-4477-4A00-EF8A-EB1655243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CD194-42D1-E4AD-DC3E-8A4BD1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C6B69-4D8D-AD9B-8B5D-8786B4D9A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1C543-A737-1668-B23C-CEB0B9B7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1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hyperlink" Target="http://www.presentationgo.com/" TargetMode="Externa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DD9221-FF20-2E8F-2FB2-0E51FA01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A36B9-4E81-BB09-B35C-7A68D59A9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FE012-533F-5640-BDD8-C6867F951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806D7-40A2-D1DD-AC53-A99A81761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A1248-BA75-D948-1B3F-05B47814B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8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55999-3F16-4981-A06E-18A5D24D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96D25-75A9-4D75-AB9A-6EE624DC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9AF7A-EE03-4D7F-A307-7313D622B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086EF-1F45-4ECD-8D5C-3F0C3828F6F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F644-5B7A-41CE-AF8F-CD3A5E8C9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54-AA0C-4D86-9E6D-4B555D983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857C97-E013-43FE-9E82-298502542D0C}"/>
              </a:ext>
            </a:extLst>
          </p:cNvPr>
          <p:cNvGrpSpPr/>
          <p:nvPr userDrawn="1"/>
        </p:nvGrpSpPr>
        <p:grpSpPr>
          <a:xfrm>
            <a:off x="-2206543" y="-73804"/>
            <a:ext cx="1977373" cy="612144"/>
            <a:chOff x="-2096383" y="21447"/>
            <a:chExt cx="1483030" cy="6121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014953-82F7-4EF3-8CFB-C5EA554C47C0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2743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560A8-6351-4498-893D-9570E04A7A14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3561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872D7E-C6E1-47AE-968B-325FA9FB19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9864D-2D40-4BCD-B905-77BE8C94187D}"/>
              </a:ext>
            </a:extLst>
          </p:cNvPr>
          <p:cNvSpPr/>
          <p:nvPr userDrawn="1"/>
        </p:nvSpPr>
        <p:spPr>
          <a:xfrm>
            <a:off x="-118532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1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17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1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1.wdp"/><Relationship Id="rId5" Type="http://schemas.openxmlformats.org/officeDocument/2006/relationships/image" Target="../media/image42.png"/><Relationship Id="rId4" Type="http://schemas.microsoft.com/office/2007/relationships/hdphoto" Target="../media/hdphoto30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3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3.wdp"/><Relationship Id="rId5" Type="http://schemas.openxmlformats.org/officeDocument/2006/relationships/image" Target="../media/image44.png"/><Relationship Id="rId4" Type="http://schemas.microsoft.com/office/2007/relationships/hdphoto" Target="../media/hdphoto32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5.png"/><Relationship Id="rId7" Type="http://schemas.openxmlformats.org/officeDocument/2006/relationships/image" Target="../media/image7.png"/><Relationship Id="rId12" Type="http://schemas.microsoft.com/office/2007/relationships/hdphoto" Target="../media/hdphoto3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5.wdp"/><Relationship Id="rId11" Type="http://schemas.openxmlformats.org/officeDocument/2006/relationships/image" Target="../media/image48.png"/><Relationship Id="rId5" Type="http://schemas.openxmlformats.org/officeDocument/2006/relationships/image" Target="../media/image46.png"/><Relationship Id="rId10" Type="http://schemas.microsoft.com/office/2007/relationships/hdphoto" Target="../media/hdphoto36.wdp"/><Relationship Id="rId4" Type="http://schemas.microsoft.com/office/2007/relationships/hdphoto" Target="../media/hdphoto34.wdp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9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9.wdp"/><Relationship Id="rId5" Type="http://schemas.openxmlformats.org/officeDocument/2006/relationships/image" Target="../media/image50.png"/><Relationship Id="rId10" Type="http://schemas.microsoft.com/office/2007/relationships/hdphoto" Target="../media/hdphoto40.wdp"/><Relationship Id="rId4" Type="http://schemas.microsoft.com/office/2007/relationships/hdphoto" Target="../media/hdphoto38.wdp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2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2.wdp"/><Relationship Id="rId5" Type="http://schemas.openxmlformats.org/officeDocument/2006/relationships/image" Target="../media/image53.png"/><Relationship Id="rId10" Type="http://schemas.microsoft.com/office/2007/relationships/hdphoto" Target="../media/hdphoto43.wdp"/><Relationship Id="rId4" Type="http://schemas.microsoft.com/office/2007/relationships/hdphoto" Target="../media/hdphoto41.wdp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5.png"/><Relationship Id="rId7" Type="http://schemas.openxmlformats.org/officeDocument/2006/relationships/image" Target="../media/image7.png"/><Relationship Id="rId12" Type="http://schemas.microsoft.com/office/2007/relationships/hdphoto" Target="../media/hdphoto4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5.wdp"/><Relationship Id="rId11" Type="http://schemas.openxmlformats.org/officeDocument/2006/relationships/image" Target="../media/image58.png"/><Relationship Id="rId5" Type="http://schemas.openxmlformats.org/officeDocument/2006/relationships/image" Target="../media/image56.png"/><Relationship Id="rId10" Type="http://schemas.microsoft.com/office/2007/relationships/hdphoto" Target="../media/hdphoto46.wdp"/><Relationship Id="rId4" Type="http://schemas.microsoft.com/office/2007/relationships/hdphoto" Target="../media/hdphoto44.wdp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9.png"/><Relationship Id="rId7" Type="http://schemas.openxmlformats.org/officeDocument/2006/relationships/image" Target="../media/image7.png"/><Relationship Id="rId12" Type="http://schemas.microsoft.com/office/2007/relationships/hdphoto" Target="../media/hdphoto5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9.wdp"/><Relationship Id="rId11" Type="http://schemas.openxmlformats.org/officeDocument/2006/relationships/image" Target="../media/image62.png"/><Relationship Id="rId5" Type="http://schemas.openxmlformats.org/officeDocument/2006/relationships/image" Target="../media/image60.png"/><Relationship Id="rId10" Type="http://schemas.microsoft.com/office/2007/relationships/hdphoto" Target="../media/hdphoto50.wdp"/><Relationship Id="rId4" Type="http://schemas.microsoft.com/office/2007/relationships/hdphoto" Target="../media/hdphoto48.wdp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7.png"/><Relationship Id="rId12" Type="http://schemas.microsoft.com/office/2007/relationships/hdphoto" Target="../media/hdphoto5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3.wdp"/><Relationship Id="rId11" Type="http://schemas.openxmlformats.org/officeDocument/2006/relationships/image" Target="../media/image66.png"/><Relationship Id="rId5" Type="http://schemas.openxmlformats.org/officeDocument/2006/relationships/image" Target="../media/image64.png"/><Relationship Id="rId10" Type="http://schemas.microsoft.com/office/2007/relationships/hdphoto" Target="../media/hdphoto54.wdp"/><Relationship Id="rId4" Type="http://schemas.microsoft.com/office/2007/relationships/hdphoto" Target="../media/hdphoto52.wdp"/><Relationship Id="rId9" Type="http://schemas.openxmlformats.org/officeDocument/2006/relationships/image" Target="../media/image65.png"/><Relationship Id="rId14" Type="http://schemas.microsoft.com/office/2007/relationships/hdphoto" Target="../media/hdphoto56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8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8.wdp"/><Relationship Id="rId5" Type="http://schemas.openxmlformats.org/officeDocument/2006/relationships/image" Target="../media/image69.png"/><Relationship Id="rId10" Type="http://schemas.microsoft.com/office/2007/relationships/hdphoto" Target="../media/hdphoto59.wdp"/><Relationship Id="rId4" Type="http://schemas.microsoft.com/office/2007/relationships/hdphoto" Target="../media/hdphoto57.wdp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61.wdp"/><Relationship Id="rId13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12" Type="http://schemas.microsoft.com/office/2007/relationships/hdphoto" Target="../media/hdphoto2.wdp"/><Relationship Id="rId2" Type="http://schemas.openxmlformats.org/officeDocument/2006/relationships/image" Target="../media/image8.png"/><Relationship Id="rId16" Type="http://schemas.microsoft.com/office/2007/relationships/hdphoto" Target="../media/hdphoto64.wdp"/><Relationship Id="rId1" Type="http://schemas.openxmlformats.org/officeDocument/2006/relationships/slideLayout" Target="../slideLayouts/slideLayout2.xml"/><Relationship Id="rId6" Type="http://schemas.microsoft.com/office/2007/relationships/hdphoto" Target="../media/hdphoto60.wdp"/><Relationship Id="rId11" Type="http://schemas.openxmlformats.org/officeDocument/2006/relationships/image" Target="../media/image7.png"/><Relationship Id="rId5" Type="http://schemas.openxmlformats.org/officeDocument/2006/relationships/image" Target="../media/image71.png"/><Relationship Id="rId15" Type="http://schemas.openxmlformats.org/officeDocument/2006/relationships/image" Target="../media/image75.png"/><Relationship Id="rId10" Type="http://schemas.microsoft.com/office/2007/relationships/hdphoto" Target="../media/hdphoto62.wdp"/><Relationship Id="rId4" Type="http://schemas.microsoft.com/office/2007/relationships/hdphoto" Target="../media/hdphoto58.wdp"/><Relationship Id="rId9" Type="http://schemas.openxmlformats.org/officeDocument/2006/relationships/image" Target="../media/image73.png"/><Relationship Id="rId14" Type="http://schemas.microsoft.com/office/2007/relationships/hdphoto" Target="../media/hdphoto63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microsoft.com/office/2007/relationships/hdphoto" Target="../media/hdphoto7.wdp"/><Relationship Id="rId4" Type="http://schemas.microsoft.com/office/2007/relationships/hdphoto" Target="../media/hdphoto5.wdp"/><Relationship Id="rId9" Type="http://schemas.openxmlformats.org/officeDocument/2006/relationships/image" Target="../media/image13.png"/><Relationship Id="rId1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12" Type="http://schemas.microsoft.com/office/2007/relationships/hdphoto" Target="../media/hdphoto1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microsoft.com/office/2007/relationships/hdphoto" Target="../media/hdphoto12.wdp"/><Relationship Id="rId4" Type="http://schemas.microsoft.com/office/2007/relationships/hdphoto" Target="../media/hdphoto10.wdp"/><Relationship Id="rId9" Type="http://schemas.openxmlformats.org/officeDocument/2006/relationships/image" Target="../media/image18.png"/><Relationship Id="rId14" Type="http://schemas.microsoft.com/office/2007/relationships/hdphoto" Target="../media/hdphoto14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microsoft.com/office/2007/relationships/hdphoto" Target="../media/hdphoto1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microsoft.com/office/2007/relationships/hdphoto" Target="../media/hdphoto17.wdp"/><Relationship Id="rId4" Type="http://schemas.microsoft.com/office/2007/relationships/hdphoto" Target="../media/hdphoto15.wdp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12" Type="http://schemas.microsoft.com/office/2007/relationships/hdphoto" Target="../media/hdphoto2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11" Type="http://schemas.openxmlformats.org/officeDocument/2006/relationships/image" Target="../media/image31.png"/><Relationship Id="rId5" Type="http://schemas.openxmlformats.org/officeDocument/2006/relationships/image" Target="../media/image29.png"/><Relationship Id="rId10" Type="http://schemas.microsoft.com/office/2007/relationships/hdphoto" Target="../media/hdphoto21.wdp"/><Relationship Id="rId4" Type="http://schemas.microsoft.com/office/2007/relationships/hdphoto" Target="../media/hdphoto19.wdp"/><Relationship Id="rId9" Type="http://schemas.openxmlformats.org/officeDocument/2006/relationships/image" Target="../media/image30.png"/><Relationship Id="rId14" Type="http://schemas.microsoft.com/office/2007/relationships/hdphoto" Target="../media/hdphoto23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34.png"/><Relationship Id="rId10" Type="http://schemas.microsoft.com/office/2007/relationships/hdphoto" Target="../media/hdphoto26.wdp"/><Relationship Id="rId4" Type="http://schemas.microsoft.com/office/2007/relationships/hdphoto" Target="../media/hdphoto24.wdp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8.wdp"/><Relationship Id="rId5" Type="http://schemas.openxmlformats.org/officeDocument/2006/relationships/image" Target="../media/image39.png"/><Relationship Id="rId10" Type="http://schemas.microsoft.com/office/2007/relationships/hdphoto" Target="../media/hdphoto29.wdp"/><Relationship Id="rId4" Type="http://schemas.microsoft.com/office/2007/relationships/hdphoto" Target="../media/hdphoto27.wdp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0506B-421D-334A-16DF-CF517F08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1937BEF-9B3B-86A5-0D4A-4CD4B99A79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7210425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119B1-00C4-5B29-CB93-D2A232CD08BE}"/>
              </a:ext>
            </a:extLst>
          </p:cNvPr>
          <p:cNvSpPr/>
          <p:nvPr/>
        </p:nvSpPr>
        <p:spPr>
          <a:xfrm>
            <a:off x="1048221" y="0"/>
            <a:ext cx="11143779" cy="6858000"/>
          </a:xfrm>
          <a:custGeom>
            <a:avLst/>
            <a:gdLst/>
            <a:ahLst/>
            <a:cxnLst/>
            <a:rect l="l" t="t" r="r" b="b"/>
            <a:pathLst>
              <a:path w="11143779" h="6858000">
                <a:moveTo>
                  <a:pt x="8165529" y="4136388"/>
                </a:moveTo>
                <a:lnTo>
                  <a:pt x="8204819" y="4136388"/>
                </a:lnTo>
                <a:lnTo>
                  <a:pt x="8204819" y="4198598"/>
                </a:lnTo>
                <a:cubicBezTo>
                  <a:pt x="8192268" y="4212786"/>
                  <a:pt x="8179922" y="4223564"/>
                  <a:pt x="8167780" y="4230931"/>
                </a:cubicBezTo>
                <a:cubicBezTo>
                  <a:pt x="8155637" y="4238298"/>
                  <a:pt x="8142336" y="4241981"/>
                  <a:pt x="8127875" y="4241981"/>
                </a:cubicBezTo>
                <a:cubicBezTo>
                  <a:pt x="8110685" y="4241981"/>
                  <a:pt x="8097247" y="4237616"/>
                  <a:pt x="8087561" y="4228884"/>
                </a:cubicBezTo>
                <a:cubicBezTo>
                  <a:pt x="8077875" y="4220153"/>
                  <a:pt x="8073032" y="4208148"/>
                  <a:pt x="8073032" y="4192868"/>
                </a:cubicBezTo>
                <a:cubicBezTo>
                  <a:pt x="8073032" y="4183864"/>
                  <a:pt x="8074737" y="4175883"/>
                  <a:pt x="8078148" y="4168925"/>
                </a:cubicBezTo>
                <a:cubicBezTo>
                  <a:pt x="8081559" y="4161968"/>
                  <a:pt x="8086947" y="4156033"/>
                  <a:pt x="8094315" y="4151122"/>
                </a:cubicBezTo>
                <a:cubicBezTo>
                  <a:pt x="8101681" y="4146210"/>
                  <a:pt x="8111231" y="4142527"/>
                  <a:pt x="8122964" y="4140071"/>
                </a:cubicBezTo>
                <a:cubicBezTo>
                  <a:pt x="8134697" y="4137616"/>
                  <a:pt x="8148885" y="4136388"/>
                  <a:pt x="8165529" y="4136388"/>
                </a:cubicBezTo>
                <a:close/>
                <a:moveTo>
                  <a:pt x="5278412" y="3991094"/>
                </a:moveTo>
                <a:cubicBezTo>
                  <a:pt x="5271591" y="3991094"/>
                  <a:pt x="5264837" y="3992117"/>
                  <a:pt x="5258153" y="3994164"/>
                </a:cubicBezTo>
                <a:cubicBezTo>
                  <a:pt x="5251468" y="3996210"/>
                  <a:pt x="5244647" y="3999553"/>
                  <a:pt x="5237689" y="4004191"/>
                </a:cubicBezTo>
                <a:cubicBezTo>
                  <a:pt x="5230731" y="4008830"/>
                  <a:pt x="5223569" y="4014832"/>
                  <a:pt x="5216202" y="4022199"/>
                </a:cubicBezTo>
                <a:cubicBezTo>
                  <a:pt x="5208835" y="4029566"/>
                  <a:pt x="5201059" y="4038707"/>
                  <a:pt x="5192873" y="4049621"/>
                </a:cubicBezTo>
                <a:lnTo>
                  <a:pt x="5192873" y="4169948"/>
                </a:lnTo>
                <a:cubicBezTo>
                  <a:pt x="5207334" y="4188229"/>
                  <a:pt x="5221113" y="4202349"/>
                  <a:pt x="5234210" y="4212309"/>
                </a:cubicBezTo>
                <a:cubicBezTo>
                  <a:pt x="5247307" y="4222268"/>
                  <a:pt x="5260949" y="4227247"/>
                  <a:pt x="5275138" y="4227247"/>
                </a:cubicBezTo>
                <a:cubicBezTo>
                  <a:pt x="5288508" y="4227247"/>
                  <a:pt x="5299899" y="4223837"/>
                  <a:pt x="5309313" y="4217015"/>
                </a:cubicBezTo>
                <a:cubicBezTo>
                  <a:pt x="5318726" y="4210194"/>
                  <a:pt x="5326434" y="4201258"/>
                  <a:pt x="5332437" y="4190208"/>
                </a:cubicBezTo>
                <a:cubicBezTo>
                  <a:pt x="5338439" y="4179157"/>
                  <a:pt x="5342873" y="4166674"/>
                  <a:pt x="5345738" y="4152759"/>
                </a:cubicBezTo>
                <a:cubicBezTo>
                  <a:pt x="5348603" y="4138843"/>
                  <a:pt x="5350036" y="4124928"/>
                  <a:pt x="5350036" y="4111012"/>
                </a:cubicBezTo>
                <a:cubicBezTo>
                  <a:pt x="5350036" y="4095460"/>
                  <a:pt x="5348876" y="4080521"/>
                  <a:pt x="5346557" y="4066197"/>
                </a:cubicBezTo>
                <a:cubicBezTo>
                  <a:pt x="5344238" y="4051872"/>
                  <a:pt x="5340281" y="4039116"/>
                  <a:pt x="5334688" y="4027929"/>
                </a:cubicBezTo>
                <a:cubicBezTo>
                  <a:pt x="5329094" y="4016742"/>
                  <a:pt x="5321727" y="4007806"/>
                  <a:pt x="5312587" y="4001122"/>
                </a:cubicBezTo>
                <a:cubicBezTo>
                  <a:pt x="5303446" y="3994437"/>
                  <a:pt x="5292054" y="3991094"/>
                  <a:pt x="5278412" y="3991094"/>
                </a:cubicBezTo>
                <a:close/>
                <a:moveTo>
                  <a:pt x="9074087" y="3984546"/>
                </a:moveTo>
                <a:cubicBezTo>
                  <a:pt x="9091277" y="3984546"/>
                  <a:pt x="9105533" y="3987684"/>
                  <a:pt x="9116857" y="3993959"/>
                </a:cubicBezTo>
                <a:cubicBezTo>
                  <a:pt x="9128180" y="4000235"/>
                  <a:pt x="9137252" y="4008966"/>
                  <a:pt x="9144074" y="4020153"/>
                </a:cubicBezTo>
                <a:cubicBezTo>
                  <a:pt x="9150895" y="4031340"/>
                  <a:pt x="9155738" y="4044505"/>
                  <a:pt x="9158603" y="4059648"/>
                </a:cubicBezTo>
                <a:cubicBezTo>
                  <a:pt x="9161468" y="4074791"/>
                  <a:pt x="9162900" y="4091367"/>
                  <a:pt x="9162900" y="4109375"/>
                </a:cubicBezTo>
                <a:cubicBezTo>
                  <a:pt x="9162900" y="4128748"/>
                  <a:pt x="9161127" y="4146006"/>
                  <a:pt x="9157580" y="4161149"/>
                </a:cubicBezTo>
                <a:cubicBezTo>
                  <a:pt x="9154032" y="4176292"/>
                  <a:pt x="9148576" y="4189184"/>
                  <a:pt x="9141209" y="4199826"/>
                </a:cubicBezTo>
                <a:cubicBezTo>
                  <a:pt x="9133842" y="4210467"/>
                  <a:pt x="9124428" y="4218584"/>
                  <a:pt x="9112969" y="4224178"/>
                </a:cubicBezTo>
                <a:cubicBezTo>
                  <a:pt x="9101509" y="4229771"/>
                  <a:pt x="9088003" y="4232568"/>
                  <a:pt x="9072450" y="4232568"/>
                </a:cubicBezTo>
                <a:cubicBezTo>
                  <a:pt x="9055534" y="4232568"/>
                  <a:pt x="9041345" y="4229498"/>
                  <a:pt x="9029885" y="4223359"/>
                </a:cubicBezTo>
                <a:cubicBezTo>
                  <a:pt x="9018426" y="4217220"/>
                  <a:pt x="9009353" y="4208557"/>
                  <a:pt x="9002668" y="4197370"/>
                </a:cubicBezTo>
                <a:cubicBezTo>
                  <a:pt x="8995983" y="4186183"/>
                  <a:pt x="8991140" y="4173018"/>
                  <a:pt x="8988139" y="4157875"/>
                </a:cubicBezTo>
                <a:cubicBezTo>
                  <a:pt x="8985137" y="4142731"/>
                  <a:pt x="8983637" y="4126156"/>
                  <a:pt x="8983637" y="4108148"/>
                </a:cubicBezTo>
                <a:cubicBezTo>
                  <a:pt x="8983637" y="4088775"/>
                  <a:pt x="8985479" y="4071517"/>
                  <a:pt x="8989162" y="4056374"/>
                </a:cubicBezTo>
                <a:cubicBezTo>
                  <a:pt x="8992846" y="4041231"/>
                  <a:pt x="8998371" y="4028270"/>
                  <a:pt x="9005738" y="4017493"/>
                </a:cubicBezTo>
                <a:cubicBezTo>
                  <a:pt x="9013105" y="4006715"/>
                  <a:pt x="9022518" y="3998529"/>
                  <a:pt x="9033978" y="3992936"/>
                </a:cubicBezTo>
                <a:cubicBezTo>
                  <a:pt x="9045438" y="3987342"/>
                  <a:pt x="9058808" y="3984546"/>
                  <a:pt x="9074087" y="3984546"/>
                </a:cubicBezTo>
                <a:close/>
                <a:moveTo>
                  <a:pt x="5930552" y="3979815"/>
                </a:moveTo>
                <a:lnTo>
                  <a:pt x="5943260" y="3982141"/>
                </a:lnTo>
                <a:cubicBezTo>
                  <a:pt x="5952844" y="3986268"/>
                  <a:pt x="5960739" y="3992458"/>
                  <a:pt x="5966947" y="4000712"/>
                </a:cubicBezTo>
                <a:cubicBezTo>
                  <a:pt x="5979361" y="4017220"/>
                  <a:pt x="5985160" y="4039935"/>
                  <a:pt x="5984341" y="4068857"/>
                </a:cubicBezTo>
                <a:lnTo>
                  <a:pt x="5917615" y="4068857"/>
                </a:lnTo>
                <a:lnTo>
                  <a:pt x="5923538" y="4040706"/>
                </a:lnTo>
                <a:close/>
                <a:moveTo>
                  <a:pt x="7014343" y="3975951"/>
                </a:moveTo>
                <a:cubicBezTo>
                  <a:pt x="7040264" y="3975951"/>
                  <a:pt x="7059432" y="3984205"/>
                  <a:pt x="7071847" y="4000712"/>
                </a:cubicBezTo>
                <a:cubicBezTo>
                  <a:pt x="7084261" y="4017220"/>
                  <a:pt x="7090060" y="4039935"/>
                  <a:pt x="7089241" y="4068857"/>
                </a:cubicBezTo>
                <a:lnTo>
                  <a:pt x="6935353" y="4068857"/>
                </a:lnTo>
                <a:cubicBezTo>
                  <a:pt x="6935898" y="4056033"/>
                  <a:pt x="6937877" y="4043959"/>
                  <a:pt x="6941287" y="4032636"/>
                </a:cubicBezTo>
                <a:cubicBezTo>
                  <a:pt x="6944698" y="4021313"/>
                  <a:pt x="6949609" y="4011490"/>
                  <a:pt x="6956021" y="4003168"/>
                </a:cubicBezTo>
                <a:cubicBezTo>
                  <a:pt x="6962433" y="3994846"/>
                  <a:pt x="6970482" y="3988229"/>
                  <a:pt x="6980169" y="3983318"/>
                </a:cubicBezTo>
                <a:cubicBezTo>
                  <a:pt x="6989855" y="3978407"/>
                  <a:pt x="7001247" y="3975951"/>
                  <a:pt x="7014343" y="3975951"/>
                </a:cubicBezTo>
                <a:close/>
                <a:moveTo>
                  <a:pt x="3061468" y="3975951"/>
                </a:moveTo>
                <a:cubicBezTo>
                  <a:pt x="3048371" y="3975951"/>
                  <a:pt x="3036980" y="3978407"/>
                  <a:pt x="3027294" y="3983318"/>
                </a:cubicBezTo>
                <a:cubicBezTo>
                  <a:pt x="3017608" y="3988229"/>
                  <a:pt x="3009558" y="3994846"/>
                  <a:pt x="3003146" y="4003168"/>
                </a:cubicBezTo>
                <a:cubicBezTo>
                  <a:pt x="2996734" y="4011490"/>
                  <a:pt x="2991823" y="4021313"/>
                  <a:pt x="2988413" y="4032636"/>
                </a:cubicBezTo>
                <a:cubicBezTo>
                  <a:pt x="2985002" y="4043959"/>
                  <a:pt x="2983024" y="4056033"/>
                  <a:pt x="2982478" y="4068857"/>
                </a:cubicBezTo>
                <a:lnTo>
                  <a:pt x="3136366" y="4068857"/>
                </a:lnTo>
                <a:cubicBezTo>
                  <a:pt x="3137184" y="4039935"/>
                  <a:pt x="3131386" y="4017220"/>
                  <a:pt x="3118972" y="4000712"/>
                </a:cubicBezTo>
                <a:cubicBezTo>
                  <a:pt x="3106557" y="3984205"/>
                  <a:pt x="3087389" y="3975951"/>
                  <a:pt x="3061468" y="3975951"/>
                </a:cubicBezTo>
                <a:close/>
                <a:moveTo>
                  <a:pt x="8741754" y="3910057"/>
                </a:moveTo>
                <a:cubicBezTo>
                  <a:pt x="8731658" y="3910057"/>
                  <a:pt x="8723337" y="3910467"/>
                  <a:pt x="8716788" y="3911285"/>
                </a:cubicBezTo>
                <a:cubicBezTo>
                  <a:pt x="8710240" y="3912104"/>
                  <a:pt x="8704987" y="3913263"/>
                  <a:pt x="8701031" y="3914764"/>
                </a:cubicBezTo>
                <a:cubicBezTo>
                  <a:pt x="8697074" y="3916265"/>
                  <a:pt x="8694278" y="3918038"/>
                  <a:pt x="8692641" y="3920085"/>
                </a:cubicBezTo>
                <a:cubicBezTo>
                  <a:pt x="8691004" y="3922131"/>
                  <a:pt x="8690185" y="3924518"/>
                  <a:pt x="8690185" y="3927247"/>
                </a:cubicBezTo>
                <a:lnTo>
                  <a:pt x="8690185" y="4291504"/>
                </a:lnTo>
                <a:cubicBezTo>
                  <a:pt x="8690185" y="4294232"/>
                  <a:pt x="8691004" y="4296620"/>
                  <a:pt x="8692641" y="4298666"/>
                </a:cubicBezTo>
                <a:cubicBezTo>
                  <a:pt x="8694278" y="4300713"/>
                  <a:pt x="8697074" y="4302418"/>
                  <a:pt x="8701031" y="4303782"/>
                </a:cubicBezTo>
                <a:cubicBezTo>
                  <a:pt x="8704987" y="4305146"/>
                  <a:pt x="8710240" y="4306169"/>
                  <a:pt x="8716788" y="4306852"/>
                </a:cubicBezTo>
                <a:cubicBezTo>
                  <a:pt x="8723337" y="4307534"/>
                  <a:pt x="8731658" y="4307875"/>
                  <a:pt x="8741754" y="4307875"/>
                </a:cubicBezTo>
                <a:cubicBezTo>
                  <a:pt x="8751849" y="4307875"/>
                  <a:pt x="8760172" y="4307534"/>
                  <a:pt x="8766720" y="4306852"/>
                </a:cubicBezTo>
                <a:cubicBezTo>
                  <a:pt x="8773268" y="4306169"/>
                  <a:pt x="8778520" y="4305146"/>
                  <a:pt x="8782477" y="4303782"/>
                </a:cubicBezTo>
                <a:cubicBezTo>
                  <a:pt x="8786433" y="4302418"/>
                  <a:pt x="8789230" y="4300713"/>
                  <a:pt x="8790867" y="4298666"/>
                </a:cubicBezTo>
                <a:cubicBezTo>
                  <a:pt x="8792504" y="4296620"/>
                  <a:pt x="8793323" y="4294232"/>
                  <a:pt x="8793323" y="4291504"/>
                </a:cubicBezTo>
                <a:lnTo>
                  <a:pt x="8793323" y="3927247"/>
                </a:lnTo>
                <a:cubicBezTo>
                  <a:pt x="8793323" y="3924518"/>
                  <a:pt x="8792504" y="3922131"/>
                  <a:pt x="8790867" y="3920085"/>
                </a:cubicBezTo>
                <a:cubicBezTo>
                  <a:pt x="8789230" y="3918038"/>
                  <a:pt x="8786433" y="3916265"/>
                  <a:pt x="8782477" y="3914764"/>
                </a:cubicBezTo>
                <a:cubicBezTo>
                  <a:pt x="8778520" y="3913263"/>
                  <a:pt x="8773268" y="3912104"/>
                  <a:pt x="8766720" y="3911285"/>
                </a:cubicBezTo>
                <a:cubicBezTo>
                  <a:pt x="8760172" y="3910467"/>
                  <a:pt x="8751849" y="3910057"/>
                  <a:pt x="8741754" y="3910057"/>
                </a:cubicBezTo>
                <a:close/>
                <a:moveTo>
                  <a:pt x="1908683" y="3910057"/>
                </a:moveTo>
                <a:cubicBezTo>
                  <a:pt x="1920416" y="3910057"/>
                  <a:pt x="1929693" y="3910262"/>
                  <a:pt x="1936514" y="3910671"/>
                </a:cubicBezTo>
                <a:cubicBezTo>
                  <a:pt x="1943335" y="3911080"/>
                  <a:pt x="1948656" y="3912104"/>
                  <a:pt x="1952476" y="3913741"/>
                </a:cubicBezTo>
                <a:cubicBezTo>
                  <a:pt x="1956295" y="3915378"/>
                  <a:pt x="1959160" y="3917902"/>
                  <a:pt x="1961070" y="3921312"/>
                </a:cubicBezTo>
                <a:cubicBezTo>
                  <a:pt x="1962981" y="3924723"/>
                  <a:pt x="1964890" y="3929566"/>
                  <a:pt x="1966800" y="3935842"/>
                </a:cubicBezTo>
                <a:lnTo>
                  <a:pt x="2052749" y="4180180"/>
                </a:lnTo>
                <a:lnTo>
                  <a:pt x="2053976" y="4180180"/>
                </a:lnTo>
                <a:lnTo>
                  <a:pt x="2132557" y="3930930"/>
                </a:lnTo>
                <a:cubicBezTo>
                  <a:pt x="2134195" y="3923836"/>
                  <a:pt x="2136309" y="3919130"/>
                  <a:pt x="2138902" y="3916810"/>
                </a:cubicBezTo>
                <a:cubicBezTo>
                  <a:pt x="2141493" y="3914491"/>
                  <a:pt x="2145791" y="3912786"/>
                  <a:pt x="2151794" y="3911694"/>
                </a:cubicBezTo>
                <a:cubicBezTo>
                  <a:pt x="2157797" y="3910603"/>
                  <a:pt x="2168302" y="3910057"/>
                  <a:pt x="2183308" y="3910057"/>
                </a:cubicBezTo>
                <a:cubicBezTo>
                  <a:pt x="2195040" y="3910057"/>
                  <a:pt x="2204795" y="3910603"/>
                  <a:pt x="2212571" y="3911694"/>
                </a:cubicBezTo>
                <a:cubicBezTo>
                  <a:pt x="2220347" y="3912786"/>
                  <a:pt x="2226077" y="3914832"/>
                  <a:pt x="2229761" y="3917834"/>
                </a:cubicBezTo>
                <a:cubicBezTo>
                  <a:pt x="2233445" y="3920835"/>
                  <a:pt x="2235286" y="3924859"/>
                  <a:pt x="2235286" y="3929907"/>
                </a:cubicBezTo>
                <a:cubicBezTo>
                  <a:pt x="2235286" y="3934955"/>
                  <a:pt x="2234195" y="3940889"/>
                  <a:pt x="2232012" y="3947711"/>
                </a:cubicBezTo>
                <a:lnTo>
                  <a:pt x="2110457" y="4305419"/>
                </a:lnTo>
                <a:lnTo>
                  <a:pt x="2066255" y="4434751"/>
                </a:lnTo>
                <a:cubicBezTo>
                  <a:pt x="2063799" y="4441572"/>
                  <a:pt x="2057114" y="4446483"/>
                  <a:pt x="2046200" y="4449485"/>
                </a:cubicBezTo>
                <a:cubicBezTo>
                  <a:pt x="2035286" y="4452486"/>
                  <a:pt x="2019324" y="4453987"/>
                  <a:pt x="1998315" y="4453987"/>
                </a:cubicBezTo>
                <a:cubicBezTo>
                  <a:pt x="1987401" y="4453987"/>
                  <a:pt x="1978669" y="4453509"/>
                  <a:pt x="1972121" y="4452554"/>
                </a:cubicBezTo>
                <a:cubicBezTo>
                  <a:pt x="1965572" y="4451599"/>
                  <a:pt x="1960661" y="4450030"/>
                  <a:pt x="1957387" y="4447848"/>
                </a:cubicBezTo>
                <a:cubicBezTo>
                  <a:pt x="1954113" y="4445665"/>
                  <a:pt x="1952339" y="4442936"/>
                  <a:pt x="1952066" y="4439662"/>
                </a:cubicBezTo>
                <a:cubicBezTo>
                  <a:pt x="1951793" y="4436388"/>
                  <a:pt x="1952612" y="4432431"/>
                  <a:pt x="1954522" y="4427793"/>
                </a:cubicBezTo>
                <a:lnTo>
                  <a:pt x="2003226" y="4305419"/>
                </a:lnTo>
                <a:cubicBezTo>
                  <a:pt x="1999679" y="4303782"/>
                  <a:pt x="1996473" y="4301258"/>
                  <a:pt x="1993608" y="4297848"/>
                </a:cubicBezTo>
                <a:cubicBezTo>
                  <a:pt x="1990743" y="4294437"/>
                  <a:pt x="1988628" y="4290822"/>
                  <a:pt x="1987264" y="4287002"/>
                </a:cubicBezTo>
                <a:lnTo>
                  <a:pt x="1861616" y="3951394"/>
                </a:lnTo>
                <a:cubicBezTo>
                  <a:pt x="1858069" y="3941844"/>
                  <a:pt x="1856295" y="3934546"/>
                  <a:pt x="1856295" y="3929498"/>
                </a:cubicBezTo>
                <a:cubicBezTo>
                  <a:pt x="1856295" y="3924450"/>
                  <a:pt x="1857932" y="3920494"/>
                  <a:pt x="1861207" y="3917629"/>
                </a:cubicBezTo>
                <a:cubicBezTo>
                  <a:pt x="1864481" y="3914764"/>
                  <a:pt x="1870006" y="3912786"/>
                  <a:pt x="1877783" y="3911694"/>
                </a:cubicBezTo>
                <a:cubicBezTo>
                  <a:pt x="1885559" y="3910603"/>
                  <a:pt x="1895859" y="3910057"/>
                  <a:pt x="1908683" y="3910057"/>
                </a:cubicBezTo>
                <a:close/>
                <a:moveTo>
                  <a:pt x="9562280" y="3903100"/>
                </a:moveTo>
                <a:cubicBezTo>
                  <a:pt x="9539634" y="3903100"/>
                  <a:pt x="9517874" y="3908557"/>
                  <a:pt x="9497001" y="3919471"/>
                </a:cubicBezTo>
                <a:cubicBezTo>
                  <a:pt x="9476128" y="3930385"/>
                  <a:pt x="9455596" y="3946756"/>
                  <a:pt x="9435405" y="3968584"/>
                </a:cubicBezTo>
                <a:lnTo>
                  <a:pt x="9435405" y="3926428"/>
                </a:lnTo>
                <a:cubicBezTo>
                  <a:pt x="9435405" y="3923700"/>
                  <a:pt x="9434723" y="3921312"/>
                  <a:pt x="9433358" y="3919266"/>
                </a:cubicBezTo>
                <a:cubicBezTo>
                  <a:pt x="9431994" y="3917220"/>
                  <a:pt x="9429743" y="3915514"/>
                  <a:pt x="9426605" y="3914150"/>
                </a:cubicBezTo>
                <a:cubicBezTo>
                  <a:pt x="9423468" y="3912786"/>
                  <a:pt x="9419034" y="3911763"/>
                  <a:pt x="9413304" y="3911080"/>
                </a:cubicBezTo>
                <a:cubicBezTo>
                  <a:pt x="9407574" y="3910398"/>
                  <a:pt x="9400344" y="3910057"/>
                  <a:pt x="9391612" y="3910057"/>
                </a:cubicBezTo>
                <a:cubicBezTo>
                  <a:pt x="9383154" y="3910057"/>
                  <a:pt x="9376128" y="3910398"/>
                  <a:pt x="9370534" y="3911080"/>
                </a:cubicBezTo>
                <a:cubicBezTo>
                  <a:pt x="9364941" y="3911763"/>
                  <a:pt x="9360371" y="3912786"/>
                  <a:pt x="9356824" y="3914150"/>
                </a:cubicBezTo>
                <a:cubicBezTo>
                  <a:pt x="9353277" y="3915514"/>
                  <a:pt x="9350821" y="3917220"/>
                  <a:pt x="9349457" y="3919266"/>
                </a:cubicBezTo>
                <a:cubicBezTo>
                  <a:pt x="9348092" y="3921312"/>
                  <a:pt x="9347410" y="3923700"/>
                  <a:pt x="9347410" y="3926428"/>
                </a:cubicBezTo>
                <a:lnTo>
                  <a:pt x="9347410" y="4291504"/>
                </a:lnTo>
                <a:cubicBezTo>
                  <a:pt x="9347410" y="4294232"/>
                  <a:pt x="9348229" y="4296620"/>
                  <a:pt x="9349866" y="4298666"/>
                </a:cubicBezTo>
                <a:cubicBezTo>
                  <a:pt x="9351503" y="4300713"/>
                  <a:pt x="9354300" y="4302418"/>
                  <a:pt x="9358256" y="4303782"/>
                </a:cubicBezTo>
                <a:cubicBezTo>
                  <a:pt x="9362212" y="4305146"/>
                  <a:pt x="9367465" y="4306169"/>
                  <a:pt x="9374013" y="4306852"/>
                </a:cubicBezTo>
                <a:cubicBezTo>
                  <a:pt x="9380562" y="4307534"/>
                  <a:pt x="9388884" y="4307875"/>
                  <a:pt x="9398979" y="4307875"/>
                </a:cubicBezTo>
                <a:cubicBezTo>
                  <a:pt x="9409074" y="4307875"/>
                  <a:pt x="9417397" y="4307534"/>
                  <a:pt x="9423945" y="4306852"/>
                </a:cubicBezTo>
                <a:cubicBezTo>
                  <a:pt x="9430493" y="4306169"/>
                  <a:pt x="9435746" y="4305146"/>
                  <a:pt x="9439702" y="4303782"/>
                </a:cubicBezTo>
                <a:cubicBezTo>
                  <a:pt x="9443658" y="4302418"/>
                  <a:pt x="9446455" y="4300713"/>
                  <a:pt x="9448092" y="4298666"/>
                </a:cubicBezTo>
                <a:cubicBezTo>
                  <a:pt x="9449729" y="4296620"/>
                  <a:pt x="9450548" y="4294232"/>
                  <a:pt x="9450548" y="4291504"/>
                </a:cubicBezTo>
                <a:lnTo>
                  <a:pt x="9450548" y="4048802"/>
                </a:lnTo>
                <a:cubicBezTo>
                  <a:pt x="9465009" y="4030521"/>
                  <a:pt x="9478925" y="4016606"/>
                  <a:pt x="9492294" y="4007056"/>
                </a:cubicBezTo>
                <a:cubicBezTo>
                  <a:pt x="9505664" y="3997506"/>
                  <a:pt x="9518897" y="3992731"/>
                  <a:pt x="9531994" y="3992731"/>
                </a:cubicBezTo>
                <a:cubicBezTo>
                  <a:pt x="9542363" y="3992731"/>
                  <a:pt x="9551434" y="3994709"/>
                  <a:pt x="9559211" y="3998666"/>
                </a:cubicBezTo>
                <a:cubicBezTo>
                  <a:pt x="9566987" y="4002622"/>
                  <a:pt x="9573331" y="4008216"/>
                  <a:pt x="9578242" y="4015446"/>
                </a:cubicBezTo>
                <a:cubicBezTo>
                  <a:pt x="9583153" y="4022677"/>
                  <a:pt x="9586905" y="4031340"/>
                  <a:pt x="9589497" y="4041435"/>
                </a:cubicBezTo>
                <a:cubicBezTo>
                  <a:pt x="9592090" y="4051531"/>
                  <a:pt x="9593385" y="4065446"/>
                  <a:pt x="9593385" y="4083182"/>
                </a:cubicBezTo>
                <a:lnTo>
                  <a:pt x="9593385" y="4291504"/>
                </a:lnTo>
                <a:cubicBezTo>
                  <a:pt x="9593385" y="4294232"/>
                  <a:pt x="9594204" y="4296620"/>
                  <a:pt x="9595841" y="4298666"/>
                </a:cubicBezTo>
                <a:cubicBezTo>
                  <a:pt x="9597478" y="4300713"/>
                  <a:pt x="9600207" y="4302418"/>
                  <a:pt x="9604026" y="4303782"/>
                </a:cubicBezTo>
                <a:cubicBezTo>
                  <a:pt x="9607847" y="4305146"/>
                  <a:pt x="9613099" y="4306169"/>
                  <a:pt x="9619784" y="4306852"/>
                </a:cubicBezTo>
                <a:cubicBezTo>
                  <a:pt x="9626469" y="4307534"/>
                  <a:pt x="9634859" y="4307875"/>
                  <a:pt x="9644954" y="4307875"/>
                </a:cubicBezTo>
                <a:cubicBezTo>
                  <a:pt x="9654777" y="4307875"/>
                  <a:pt x="9663031" y="4307534"/>
                  <a:pt x="9669715" y="4306852"/>
                </a:cubicBezTo>
                <a:cubicBezTo>
                  <a:pt x="9676401" y="4306169"/>
                  <a:pt x="9681653" y="4305146"/>
                  <a:pt x="9685473" y="4303782"/>
                </a:cubicBezTo>
                <a:cubicBezTo>
                  <a:pt x="9689293" y="4302418"/>
                  <a:pt x="9692021" y="4300713"/>
                  <a:pt x="9693658" y="4298666"/>
                </a:cubicBezTo>
                <a:cubicBezTo>
                  <a:pt x="9695295" y="4296620"/>
                  <a:pt x="9696114" y="4294232"/>
                  <a:pt x="9696114" y="4291504"/>
                </a:cubicBezTo>
                <a:lnTo>
                  <a:pt x="9696114" y="4065992"/>
                </a:lnTo>
                <a:cubicBezTo>
                  <a:pt x="9696114" y="4039525"/>
                  <a:pt x="9693795" y="4016879"/>
                  <a:pt x="9689156" y="3998052"/>
                </a:cubicBezTo>
                <a:cubicBezTo>
                  <a:pt x="9684518" y="3979225"/>
                  <a:pt x="9676946" y="3962786"/>
                  <a:pt x="9666441" y="3948734"/>
                </a:cubicBezTo>
                <a:cubicBezTo>
                  <a:pt x="9655937" y="3934682"/>
                  <a:pt x="9642158" y="3923563"/>
                  <a:pt x="9625104" y="3915378"/>
                </a:cubicBezTo>
                <a:cubicBezTo>
                  <a:pt x="9608052" y="3907192"/>
                  <a:pt x="9587110" y="3903100"/>
                  <a:pt x="9562280" y="3903100"/>
                </a:cubicBezTo>
                <a:close/>
                <a:moveTo>
                  <a:pt x="9077771" y="3903100"/>
                </a:moveTo>
                <a:cubicBezTo>
                  <a:pt x="9044210" y="3903100"/>
                  <a:pt x="9014947" y="3908147"/>
                  <a:pt x="8989981" y="3918243"/>
                </a:cubicBezTo>
                <a:cubicBezTo>
                  <a:pt x="8965015" y="3928338"/>
                  <a:pt x="8944210" y="3942595"/>
                  <a:pt x="8927566" y="3961012"/>
                </a:cubicBezTo>
                <a:cubicBezTo>
                  <a:pt x="8910922" y="3979430"/>
                  <a:pt x="8898439" y="4001531"/>
                  <a:pt x="8890117" y="4027315"/>
                </a:cubicBezTo>
                <a:cubicBezTo>
                  <a:pt x="8881795" y="4053100"/>
                  <a:pt x="8877634" y="4081545"/>
                  <a:pt x="8877634" y="4112650"/>
                </a:cubicBezTo>
                <a:cubicBezTo>
                  <a:pt x="8877634" y="4144846"/>
                  <a:pt x="8881454" y="4173495"/>
                  <a:pt x="8889094" y="4198598"/>
                </a:cubicBezTo>
                <a:cubicBezTo>
                  <a:pt x="8896734" y="4223700"/>
                  <a:pt x="8908466" y="4244846"/>
                  <a:pt x="8924292" y="4262036"/>
                </a:cubicBezTo>
                <a:cubicBezTo>
                  <a:pt x="8940117" y="4279225"/>
                  <a:pt x="8960035" y="4292322"/>
                  <a:pt x="8984046" y="4301326"/>
                </a:cubicBezTo>
                <a:cubicBezTo>
                  <a:pt x="9008057" y="4310331"/>
                  <a:pt x="9036298" y="4314833"/>
                  <a:pt x="9068767" y="4314833"/>
                </a:cubicBezTo>
                <a:cubicBezTo>
                  <a:pt x="9102327" y="4314833"/>
                  <a:pt x="9131659" y="4309785"/>
                  <a:pt x="9156761" y="4299689"/>
                </a:cubicBezTo>
                <a:cubicBezTo>
                  <a:pt x="9181863" y="4289594"/>
                  <a:pt x="9202736" y="4275269"/>
                  <a:pt x="9219381" y="4256715"/>
                </a:cubicBezTo>
                <a:cubicBezTo>
                  <a:pt x="9236025" y="4238161"/>
                  <a:pt x="9248439" y="4216060"/>
                  <a:pt x="9256625" y="4190412"/>
                </a:cubicBezTo>
                <a:cubicBezTo>
                  <a:pt x="9264811" y="4164764"/>
                  <a:pt x="9268903" y="4136388"/>
                  <a:pt x="9268903" y="4105283"/>
                </a:cubicBezTo>
                <a:cubicBezTo>
                  <a:pt x="9268903" y="4072813"/>
                  <a:pt x="9265084" y="4044027"/>
                  <a:pt x="9257444" y="4018925"/>
                </a:cubicBezTo>
                <a:cubicBezTo>
                  <a:pt x="9249803" y="3993823"/>
                  <a:pt x="9238139" y="3972677"/>
                  <a:pt x="9222450" y="3955487"/>
                </a:cubicBezTo>
                <a:cubicBezTo>
                  <a:pt x="9206762" y="3938297"/>
                  <a:pt x="9186912" y="3925269"/>
                  <a:pt x="9162900" y="3916401"/>
                </a:cubicBezTo>
                <a:cubicBezTo>
                  <a:pt x="9138889" y="3907533"/>
                  <a:pt x="9110513" y="3903100"/>
                  <a:pt x="9077771" y="3903100"/>
                </a:cubicBezTo>
                <a:close/>
                <a:moveTo>
                  <a:pt x="8144655" y="3903100"/>
                </a:moveTo>
                <a:cubicBezTo>
                  <a:pt x="8128557" y="3903100"/>
                  <a:pt x="8112937" y="3904396"/>
                  <a:pt x="8097793" y="3906988"/>
                </a:cubicBezTo>
                <a:cubicBezTo>
                  <a:pt x="8082650" y="3909580"/>
                  <a:pt x="8068666" y="3912922"/>
                  <a:pt x="8055843" y="3917015"/>
                </a:cubicBezTo>
                <a:cubicBezTo>
                  <a:pt x="8043018" y="3921108"/>
                  <a:pt x="8031831" y="3925542"/>
                  <a:pt x="8022281" y="3930317"/>
                </a:cubicBezTo>
                <a:cubicBezTo>
                  <a:pt x="8012731" y="3935091"/>
                  <a:pt x="8006047" y="3939457"/>
                  <a:pt x="8002227" y="3943413"/>
                </a:cubicBezTo>
                <a:cubicBezTo>
                  <a:pt x="7998407" y="3947370"/>
                  <a:pt x="7995815" y="3951804"/>
                  <a:pt x="7994451" y="3956715"/>
                </a:cubicBezTo>
                <a:cubicBezTo>
                  <a:pt x="7993087" y="3961626"/>
                  <a:pt x="7992405" y="3968311"/>
                  <a:pt x="7992405" y="3976770"/>
                </a:cubicBezTo>
                <a:cubicBezTo>
                  <a:pt x="7992405" y="3983045"/>
                  <a:pt x="7992814" y="3988775"/>
                  <a:pt x="7993633" y="3993959"/>
                </a:cubicBezTo>
                <a:cubicBezTo>
                  <a:pt x="7994451" y="3999143"/>
                  <a:pt x="7995610" y="4003509"/>
                  <a:pt x="7997111" y="4007056"/>
                </a:cubicBezTo>
                <a:cubicBezTo>
                  <a:pt x="7998611" y="4010603"/>
                  <a:pt x="8000521" y="4013332"/>
                  <a:pt x="8002841" y="4015242"/>
                </a:cubicBezTo>
                <a:cubicBezTo>
                  <a:pt x="8005160" y="4017151"/>
                  <a:pt x="8007821" y="4018107"/>
                  <a:pt x="8010822" y="4018107"/>
                </a:cubicBezTo>
                <a:cubicBezTo>
                  <a:pt x="8015187" y="4018107"/>
                  <a:pt x="8020849" y="4016197"/>
                  <a:pt x="8027807" y="4012377"/>
                </a:cubicBezTo>
                <a:cubicBezTo>
                  <a:pt x="8034765" y="4008557"/>
                  <a:pt x="8043427" y="4004327"/>
                  <a:pt x="8053796" y="3999689"/>
                </a:cubicBezTo>
                <a:cubicBezTo>
                  <a:pt x="8064164" y="3995051"/>
                  <a:pt x="8076101" y="3990821"/>
                  <a:pt x="8089608" y="3987001"/>
                </a:cubicBezTo>
                <a:cubicBezTo>
                  <a:pt x="8103114" y="3983181"/>
                  <a:pt x="8118462" y="3981272"/>
                  <a:pt x="8135651" y="3981272"/>
                </a:cubicBezTo>
                <a:cubicBezTo>
                  <a:pt x="8148749" y="3981272"/>
                  <a:pt x="8159731" y="3982636"/>
                  <a:pt x="8168599" y="3985364"/>
                </a:cubicBezTo>
                <a:cubicBezTo>
                  <a:pt x="8177466" y="3988093"/>
                  <a:pt x="8184560" y="3992322"/>
                  <a:pt x="8189881" y="3998052"/>
                </a:cubicBezTo>
                <a:cubicBezTo>
                  <a:pt x="8195201" y="4003782"/>
                  <a:pt x="8199021" y="4010944"/>
                  <a:pt x="8201341" y="4019539"/>
                </a:cubicBezTo>
                <a:cubicBezTo>
                  <a:pt x="8203660" y="4028134"/>
                  <a:pt x="8204819" y="4038161"/>
                  <a:pt x="8204819" y="4049621"/>
                </a:cubicBezTo>
                <a:lnTo>
                  <a:pt x="8204819" y="4071722"/>
                </a:lnTo>
                <a:lnTo>
                  <a:pt x="8169213" y="4071722"/>
                </a:lnTo>
                <a:cubicBezTo>
                  <a:pt x="8136743" y="4071722"/>
                  <a:pt x="8108230" y="4074178"/>
                  <a:pt x="8083673" y="4079089"/>
                </a:cubicBezTo>
                <a:cubicBezTo>
                  <a:pt x="8059117" y="4084000"/>
                  <a:pt x="8038584" y="4091572"/>
                  <a:pt x="8022077" y="4101804"/>
                </a:cubicBezTo>
                <a:cubicBezTo>
                  <a:pt x="8005569" y="4112036"/>
                  <a:pt x="7993155" y="4124996"/>
                  <a:pt x="7984833" y="4140685"/>
                </a:cubicBezTo>
                <a:cubicBezTo>
                  <a:pt x="7976511" y="4156374"/>
                  <a:pt x="7972350" y="4174860"/>
                  <a:pt x="7972350" y="4196142"/>
                </a:cubicBezTo>
                <a:cubicBezTo>
                  <a:pt x="7972350" y="4215787"/>
                  <a:pt x="7975624" y="4232977"/>
                  <a:pt x="7982173" y="4247711"/>
                </a:cubicBezTo>
                <a:cubicBezTo>
                  <a:pt x="7988721" y="4262445"/>
                  <a:pt x="7997929" y="4274792"/>
                  <a:pt x="8009799" y="4284751"/>
                </a:cubicBezTo>
                <a:cubicBezTo>
                  <a:pt x="8021668" y="4294710"/>
                  <a:pt x="8035719" y="4302213"/>
                  <a:pt x="8051955" y="4307261"/>
                </a:cubicBezTo>
                <a:cubicBezTo>
                  <a:pt x="8068189" y="4312309"/>
                  <a:pt x="8085993" y="4314833"/>
                  <a:pt x="8105365" y="4314833"/>
                </a:cubicBezTo>
                <a:cubicBezTo>
                  <a:pt x="8128830" y="4314833"/>
                  <a:pt x="8150181" y="4310331"/>
                  <a:pt x="8169417" y="4301326"/>
                </a:cubicBezTo>
                <a:cubicBezTo>
                  <a:pt x="8188653" y="4292322"/>
                  <a:pt x="8205774" y="4279771"/>
                  <a:pt x="8220781" y="4263673"/>
                </a:cubicBezTo>
                <a:lnTo>
                  <a:pt x="8220781" y="4292732"/>
                </a:lnTo>
                <a:cubicBezTo>
                  <a:pt x="8220781" y="4296552"/>
                  <a:pt x="8221940" y="4299553"/>
                  <a:pt x="8224260" y="4301736"/>
                </a:cubicBezTo>
                <a:cubicBezTo>
                  <a:pt x="8226579" y="4303919"/>
                  <a:pt x="8230535" y="4305487"/>
                  <a:pt x="8236129" y="4306442"/>
                </a:cubicBezTo>
                <a:cubicBezTo>
                  <a:pt x="8241722" y="4307397"/>
                  <a:pt x="8250658" y="4307875"/>
                  <a:pt x="8262937" y="4307875"/>
                </a:cubicBezTo>
                <a:cubicBezTo>
                  <a:pt x="8274397" y="4307875"/>
                  <a:pt x="8283059" y="4307397"/>
                  <a:pt x="8288926" y="4306442"/>
                </a:cubicBezTo>
                <a:cubicBezTo>
                  <a:pt x="8294792" y="4305487"/>
                  <a:pt x="8299089" y="4303919"/>
                  <a:pt x="8301818" y="4301736"/>
                </a:cubicBezTo>
                <a:cubicBezTo>
                  <a:pt x="8304546" y="4299553"/>
                  <a:pt x="8305911" y="4296552"/>
                  <a:pt x="8305911" y="4292732"/>
                </a:cubicBezTo>
                <a:lnTo>
                  <a:pt x="8305911" y="4047165"/>
                </a:lnTo>
                <a:cubicBezTo>
                  <a:pt x="8305911" y="4022063"/>
                  <a:pt x="8302909" y="4000371"/>
                  <a:pt x="8296907" y="3982090"/>
                </a:cubicBezTo>
                <a:cubicBezTo>
                  <a:pt x="8290904" y="3963809"/>
                  <a:pt x="8281354" y="3948870"/>
                  <a:pt x="8268257" y="3937274"/>
                </a:cubicBezTo>
                <a:cubicBezTo>
                  <a:pt x="8255161" y="3925678"/>
                  <a:pt x="8238448" y="3917083"/>
                  <a:pt x="8218121" y="3911490"/>
                </a:cubicBezTo>
                <a:cubicBezTo>
                  <a:pt x="8197793" y="3905896"/>
                  <a:pt x="8173305" y="3903100"/>
                  <a:pt x="8144655" y="3903100"/>
                </a:cubicBezTo>
                <a:close/>
                <a:moveTo>
                  <a:pt x="7485831" y="3903100"/>
                </a:moveTo>
                <a:cubicBezTo>
                  <a:pt x="7463184" y="3903100"/>
                  <a:pt x="7441424" y="3908557"/>
                  <a:pt x="7420551" y="3919471"/>
                </a:cubicBezTo>
                <a:cubicBezTo>
                  <a:pt x="7399678" y="3930385"/>
                  <a:pt x="7379145" y="3946756"/>
                  <a:pt x="7358955" y="3968584"/>
                </a:cubicBezTo>
                <a:lnTo>
                  <a:pt x="7358955" y="3926428"/>
                </a:lnTo>
                <a:cubicBezTo>
                  <a:pt x="7358955" y="3923700"/>
                  <a:pt x="7358273" y="3921312"/>
                  <a:pt x="7356909" y="3919266"/>
                </a:cubicBezTo>
                <a:cubicBezTo>
                  <a:pt x="7355544" y="3917220"/>
                  <a:pt x="7353293" y="3915514"/>
                  <a:pt x="7350155" y="3914150"/>
                </a:cubicBezTo>
                <a:cubicBezTo>
                  <a:pt x="7347017" y="3912786"/>
                  <a:pt x="7342583" y="3911763"/>
                  <a:pt x="7336854" y="3911080"/>
                </a:cubicBezTo>
                <a:cubicBezTo>
                  <a:pt x="7331124" y="3910398"/>
                  <a:pt x="7323893" y="3910057"/>
                  <a:pt x="7315162" y="3910057"/>
                </a:cubicBezTo>
                <a:cubicBezTo>
                  <a:pt x="7306704" y="3910057"/>
                  <a:pt x="7299678" y="3910398"/>
                  <a:pt x="7294085" y="3911080"/>
                </a:cubicBezTo>
                <a:cubicBezTo>
                  <a:pt x="7288491" y="3911763"/>
                  <a:pt x="7283921" y="3912786"/>
                  <a:pt x="7280374" y="3914150"/>
                </a:cubicBezTo>
                <a:cubicBezTo>
                  <a:pt x="7276826" y="3915514"/>
                  <a:pt x="7274371" y="3917220"/>
                  <a:pt x="7273007" y="3919266"/>
                </a:cubicBezTo>
                <a:cubicBezTo>
                  <a:pt x="7271642" y="3921312"/>
                  <a:pt x="7270960" y="3923700"/>
                  <a:pt x="7270960" y="3926428"/>
                </a:cubicBezTo>
                <a:lnTo>
                  <a:pt x="7270960" y="4291504"/>
                </a:lnTo>
                <a:cubicBezTo>
                  <a:pt x="7270960" y="4294232"/>
                  <a:pt x="7271779" y="4296620"/>
                  <a:pt x="7273416" y="4298666"/>
                </a:cubicBezTo>
                <a:cubicBezTo>
                  <a:pt x="7275053" y="4300713"/>
                  <a:pt x="7277850" y="4302418"/>
                  <a:pt x="7281806" y="4303782"/>
                </a:cubicBezTo>
                <a:cubicBezTo>
                  <a:pt x="7285762" y="4305146"/>
                  <a:pt x="7291015" y="4306169"/>
                  <a:pt x="7297563" y="4306852"/>
                </a:cubicBezTo>
                <a:cubicBezTo>
                  <a:pt x="7304112" y="4307534"/>
                  <a:pt x="7312433" y="4307875"/>
                  <a:pt x="7322529" y="4307875"/>
                </a:cubicBezTo>
                <a:cubicBezTo>
                  <a:pt x="7332625" y="4307875"/>
                  <a:pt x="7340947" y="4307534"/>
                  <a:pt x="7347495" y="4306852"/>
                </a:cubicBezTo>
                <a:cubicBezTo>
                  <a:pt x="7354043" y="4306169"/>
                  <a:pt x="7359295" y="4305146"/>
                  <a:pt x="7363252" y="4303782"/>
                </a:cubicBezTo>
                <a:cubicBezTo>
                  <a:pt x="7367209" y="4302418"/>
                  <a:pt x="7370005" y="4300713"/>
                  <a:pt x="7371643" y="4298666"/>
                </a:cubicBezTo>
                <a:cubicBezTo>
                  <a:pt x="7373279" y="4296620"/>
                  <a:pt x="7374098" y="4294232"/>
                  <a:pt x="7374098" y="4291504"/>
                </a:cubicBezTo>
                <a:lnTo>
                  <a:pt x="7374098" y="4048802"/>
                </a:lnTo>
                <a:cubicBezTo>
                  <a:pt x="7388559" y="4030521"/>
                  <a:pt x="7402474" y="4016606"/>
                  <a:pt x="7415845" y="4007056"/>
                </a:cubicBezTo>
                <a:cubicBezTo>
                  <a:pt x="7429214" y="3997506"/>
                  <a:pt x="7442447" y="3992731"/>
                  <a:pt x="7455544" y="3992731"/>
                </a:cubicBezTo>
                <a:cubicBezTo>
                  <a:pt x="7465912" y="3992731"/>
                  <a:pt x="7474985" y="3994709"/>
                  <a:pt x="7482761" y="3998666"/>
                </a:cubicBezTo>
                <a:cubicBezTo>
                  <a:pt x="7490537" y="4002622"/>
                  <a:pt x="7496881" y="4008216"/>
                  <a:pt x="7501793" y="4015446"/>
                </a:cubicBezTo>
                <a:cubicBezTo>
                  <a:pt x="7506704" y="4022677"/>
                  <a:pt x="7510455" y="4031340"/>
                  <a:pt x="7513047" y="4041435"/>
                </a:cubicBezTo>
                <a:cubicBezTo>
                  <a:pt x="7515640" y="4051531"/>
                  <a:pt x="7516936" y="4065446"/>
                  <a:pt x="7516936" y="4083182"/>
                </a:cubicBezTo>
                <a:lnTo>
                  <a:pt x="7516936" y="4291504"/>
                </a:lnTo>
                <a:cubicBezTo>
                  <a:pt x="7516936" y="4294232"/>
                  <a:pt x="7517755" y="4296620"/>
                  <a:pt x="7519391" y="4298666"/>
                </a:cubicBezTo>
                <a:cubicBezTo>
                  <a:pt x="7521029" y="4300713"/>
                  <a:pt x="7523757" y="4302418"/>
                  <a:pt x="7527577" y="4303782"/>
                </a:cubicBezTo>
                <a:cubicBezTo>
                  <a:pt x="7531397" y="4305146"/>
                  <a:pt x="7536649" y="4306169"/>
                  <a:pt x="7543334" y="4306852"/>
                </a:cubicBezTo>
                <a:cubicBezTo>
                  <a:pt x="7550019" y="4307534"/>
                  <a:pt x="7558409" y="4307875"/>
                  <a:pt x="7568505" y="4307875"/>
                </a:cubicBezTo>
                <a:cubicBezTo>
                  <a:pt x="7578327" y="4307875"/>
                  <a:pt x="7586581" y="4307534"/>
                  <a:pt x="7593266" y="4306852"/>
                </a:cubicBezTo>
                <a:cubicBezTo>
                  <a:pt x="7599951" y="4306169"/>
                  <a:pt x="7605203" y="4305146"/>
                  <a:pt x="7609023" y="4303782"/>
                </a:cubicBezTo>
                <a:cubicBezTo>
                  <a:pt x="7612843" y="4302418"/>
                  <a:pt x="7615571" y="4300713"/>
                  <a:pt x="7617209" y="4298666"/>
                </a:cubicBezTo>
                <a:cubicBezTo>
                  <a:pt x="7618846" y="4296620"/>
                  <a:pt x="7619665" y="4294232"/>
                  <a:pt x="7619665" y="4291504"/>
                </a:cubicBezTo>
                <a:lnTo>
                  <a:pt x="7619665" y="4065992"/>
                </a:lnTo>
                <a:cubicBezTo>
                  <a:pt x="7619665" y="4039525"/>
                  <a:pt x="7617345" y="4016879"/>
                  <a:pt x="7612707" y="3998052"/>
                </a:cubicBezTo>
                <a:cubicBezTo>
                  <a:pt x="7608068" y="3979225"/>
                  <a:pt x="7600497" y="3962786"/>
                  <a:pt x="7589992" y="3948734"/>
                </a:cubicBezTo>
                <a:cubicBezTo>
                  <a:pt x="7579487" y="3934682"/>
                  <a:pt x="7565708" y="3923563"/>
                  <a:pt x="7548655" y="3915378"/>
                </a:cubicBezTo>
                <a:cubicBezTo>
                  <a:pt x="7531602" y="3907192"/>
                  <a:pt x="7510660" y="3903100"/>
                  <a:pt x="7485831" y="3903100"/>
                </a:cubicBezTo>
                <a:close/>
                <a:moveTo>
                  <a:pt x="7016799" y="3903100"/>
                </a:moveTo>
                <a:cubicBezTo>
                  <a:pt x="6987877" y="3903100"/>
                  <a:pt x="6961887" y="3907874"/>
                  <a:pt x="6938832" y="3917424"/>
                </a:cubicBezTo>
                <a:cubicBezTo>
                  <a:pt x="6915776" y="3926974"/>
                  <a:pt x="6896198" y="3940821"/>
                  <a:pt x="6880101" y="3958966"/>
                </a:cubicBezTo>
                <a:cubicBezTo>
                  <a:pt x="6864002" y="3977110"/>
                  <a:pt x="6851724" y="3999211"/>
                  <a:pt x="6843266" y="4025269"/>
                </a:cubicBezTo>
                <a:cubicBezTo>
                  <a:pt x="6834807" y="4051326"/>
                  <a:pt x="6830578" y="4080589"/>
                  <a:pt x="6830578" y="4113059"/>
                </a:cubicBezTo>
                <a:cubicBezTo>
                  <a:pt x="6830578" y="4147165"/>
                  <a:pt x="6834602" y="4176906"/>
                  <a:pt x="6842652" y="4202281"/>
                </a:cubicBezTo>
                <a:cubicBezTo>
                  <a:pt x="6850701" y="4227657"/>
                  <a:pt x="6862911" y="4248666"/>
                  <a:pt x="6879282" y="4265310"/>
                </a:cubicBezTo>
                <a:cubicBezTo>
                  <a:pt x="6895653" y="4281954"/>
                  <a:pt x="6916048" y="4294369"/>
                  <a:pt x="6940469" y="4302554"/>
                </a:cubicBezTo>
                <a:cubicBezTo>
                  <a:pt x="6964889" y="4310740"/>
                  <a:pt x="6993334" y="4314833"/>
                  <a:pt x="7025803" y="4314833"/>
                </a:cubicBezTo>
                <a:cubicBezTo>
                  <a:pt x="7043811" y="4314833"/>
                  <a:pt x="7060728" y="4313673"/>
                  <a:pt x="7076554" y="4311354"/>
                </a:cubicBezTo>
                <a:cubicBezTo>
                  <a:pt x="7092379" y="4309034"/>
                  <a:pt x="7106431" y="4306306"/>
                  <a:pt x="7118709" y="4303168"/>
                </a:cubicBezTo>
                <a:cubicBezTo>
                  <a:pt x="7130988" y="4300030"/>
                  <a:pt x="7141083" y="4296824"/>
                  <a:pt x="7148996" y="4293550"/>
                </a:cubicBezTo>
                <a:cubicBezTo>
                  <a:pt x="7156908" y="4290276"/>
                  <a:pt x="7161751" y="4287684"/>
                  <a:pt x="7163525" y="4285774"/>
                </a:cubicBezTo>
                <a:cubicBezTo>
                  <a:pt x="7165298" y="4283864"/>
                  <a:pt x="7166731" y="4281886"/>
                  <a:pt x="7167822" y="4279839"/>
                </a:cubicBezTo>
                <a:cubicBezTo>
                  <a:pt x="7168914" y="4277793"/>
                  <a:pt x="7169732" y="4275269"/>
                  <a:pt x="7170278" y="4272268"/>
                </a:cubicBezTo>
                <a:cubicBezTo>
                  <a:pt x="7170823" y="4269266"/>
                  <a:pt x="7171233" y="4265651"/>
                  <a:pt x="7171506" y="4261422"/>
                </a:cubicBezTo>
                <a:cubicBezTo>
                  <a:pt x="7171779" y="4257193"/>
                  <a:pt x="7171915" y="4252077"/>
                  <a:pt x="7171915" y="4246074"/>
                </a:cubicBezTo>
                <a:cubicBezTo>
                  <a:pt x="7171915" y="4239253"/>
                  <a:pt x="7171711" y="4233591"/>
                  <a:pt x="7171301" y="4229089"/>
                </a:cubicBezTo>
                <a:cubicBezTo>
                  <a:pt x="7170892" y="4224587"/>
                  <a:pt x="7170142" y="4221108"/>
                  <a:pt x="7169050" y="4218652"/>
                </a:cubicBezTo>
                <a:cubicBezTo>
                  <a:pt x="7167959" y="4216197"/>
                  <a:pt x="7166595" y="4214491"/>
                  <a:pt x="7164958" y="4213536"/>
                </a:cubicBezTo>
                <a:cubicBezTo>
                  <a:pt x="7163320" y="4212581"/>
                  <a:pt x="7161274" y="4212104"/>
                  <a:pt x="7158818" y="4212104"/>
                </a:cubicBezTo>
                <a:cubicBezTo>
                  <a:pt x="7154726" y="4212104"/>
                  <a:pt x="7149405" y="4213400"/>
                  <a:pt x="7142857" y="4215992"/>
                </a:cubicBezTo>
                <a:cubicBezTo>
                  <a:pt x="7136308" y="4218584"/>
                  <a:pt x="7128054" y="4221449"/>
                  <a:pt x="7118095" y="4224587"/>
                </a:cubicBezTo>
                <a:cubicBezTo>
                  <a:pt x="7108136" y="4227725"/>
                  <a:pt x="7096335" y="4230590"/>
                  <a:pt x="7082693" y="4233182"/>
                </a:cubicBezTo>
                <a:cubicBezTo>
                  <a:pt x="7069050" y="4235774"/>
                  <a:pt x="7053225" y="4237070"/>
                  <a:pt x="7035217" y="4237070"/>
                </a:cubicBezTo>
                <a:cubicBezTo>
                  <a:pt x="7017481" y="4237070"/>
                  <a:pt x="7002270" y="4234751"/>
                  <a:pt x="6989582" y="4230112"/>
                </a:cubicBezTo>
                <a:cubicBezTo>
                  <a:pt x="6976895" y="4225474"/>
                  <a:pt x="6966526" y="4218721"/>
                  <a:pt x="6958477" y="4209853"/>
                </a:cubicBezTo>
                <a:cubicBezTo>
                  <a:pt x="6950428" y="4200985"/>
                  <a:pt x="6944562" y="4190208"/>
                  <a:pt x="6940878" y="4177520"/>
                </a:cubicBezTo>
                <a:cubicBezTo>
                  <a:pt x="6937195" y="4164832"/>
                  <a:pt x="6935353" y="4150712"/>
                  <a:pt x="6935353" y="4135160"/>
                </a:cubicBezTo>
                <a:lnTo>
                  <a:pt x="7157591" y="4135160"/>
                </a:lnTo>
                <a:cubicBezTo>
                  <a:pt x="7167413" y="4135160"/>
                  <a:pt x="7175121" y="4132158"/>
                  <a:pt x="7180715" y="4126156"/>
                </a:cubicBezTo>
                <a:cubicBezTo>
                  <a:pt x="7186308" y="4120153"/>
                  <a:pt x="7189105" y="4110876"/>
                  <a:pt x="7189105" y="4098325"/>
                </a:cubicBezTo>
                <a:lnTo>
                  <a:pt x="7189105" y="4081954"/>
                </a:lnTo>
                <a:cubicBezTo>
                  <a:pt x="7189105" y="4056306"/>
                  <a:pt x="7185831" y="4032568"/>
                  <a:pt x="7179282" y="4010740"/>
                </a:cubicBezTo>
                <a:cubicBezTo>
                  <a:pt x="7172734" y="3988911"/>
                  <a:pt x="7162502" y="3970016"/>
                  <a:pt x="7148586" y="3954055"/>
                </a:cubicBezTo>
                <a:cubicBezTo>
                  <a:pt x="7134671" y="3938093"/>
                  <a:pt x="7116867" y="3925610"/>
                  <a:pt x="7095176" y="3916606"/>
                </a:cubicBezTo>
                <a:cubicBezTo>
                  <a:pt x="7073484" y="3907602"/>
                  <a:pt x="7047358" y="3903100"/>
                  <a:pt x="7016799" y="3903100"/>
                </a:cubicBezTo>
                <a:close/>
                <a:moveTo>
                  <a:pt x="6377247" y="3903100"/>
                </a:moveTo>
                <a:cubicBezTo>
                  <a:pt x="6355419" y="3903100"/>
                  <a:pt x="6334478" y="3908557"/>
                  <a:pt x="6314423" y="3919471"/>
                </a:cubicBezTo>
                <a:cubicBezTo>
                  <a:pt x="6294369" y="3930385"/>
                  <a:pt x="6274246" y="3946756"/>
                  <a:pt x="6254055" y="3968584"/>
                </a:cubicBezTo>
                <a:lnTo>
                  <a:pt x="6254055" y="3926428"/>
                </a:lnTo>
                <a:cubicBezTo>
                  <a:pt x="6254055" y="3923700"/>
                  <a:pt x="6253373" y="3921312"/>
                  <a:pt x="6252009" y="3919266"/>
                </a:cubicBezTo>
                <a:cubicBezTo>
                  <a:pt x="6250644" y="3917220"/>
                  <a:pt x="6248393" y="3915514"/>
                  <a:pt x="6245255" y="3914150"/>
                </a:cubicBezTo>
                <a:cubicBezTo>
                  <a:pt x="6242117" y="3912786"/>
                  <a:pt x="6237684" y="3911763"/>
                  <a:pt x="6231953" y="3911080"/>
                </a:cubicBezTo>
                <a:cubicBezTo>
                  <a:pt x="6226224" y="3910398"/>
                  <a:pt x="6218993" y="3910057"/>
                  <a:pt x="6210262" y="3910057"/>
                </a:cubicBezTo>
                <a:cubicBezTo>
                  <a:pt x="6201804" y="3910057"/>
                  <a:pt x="6194778" y="3910398"/>
                  <a:pt x="6189184" y="3911080"/>
                </a:cubicBezTo>
                <a:cubicBezTo>
                  <a:pt x="6183591" y="3911763"/>
                  <a:pt x="6179021" y="3912786"/>
                  <a:pt x="6175474" y="3914150"/>
                </a:cubicBezTo>
                <a:cubicBezTo>
                  <a:pt x="6171926" y="3915514"/>
                  <a:pt x="6169471" y="3917220"/>
                  <a:pt x="6168106" y="3919266"/>
                </a:cubicBezTo>
                <a:cubicBezTo>
                  <a:pt x="6166742" y="3921312"/>
                  <a:pt x="6166060" y="3923700"/>
                  <a:pt x="6166060" y="3926428"/>
                </a:cubicBezTo>
                <a:lnTo>
                  <a:pt x="6166060" y="4291504"/>
                </a:lnTo>
                <a:cubicBezTo>
                  <a:pt x="6166060" y="4294232"/>
                  <a:pt x="6166879" y="4296620"/>
                  <a:pt x="6168516" y="4298666"/>
                </a:cubicBezTo>
                <a:cubicBezTo>
                  <a:pt x="6170153" y="4300713"/>
                  <a:pt x="6172950" y="4302418"/>
                  <a:pt x="6176906" y="4303782"/>
                </a:cubicBezTo>
                <a:cubicBezTo>
                  <a:pt x="6180862" y="4305146"/>
                  <a:pt x="6186114" y="4306169"/>
                  <a:pt x="6192663" y="4306852"/>
                </a:cubicBezTo>
                <a:cubicBezTo>
                  <a:pt x="6199212" y="4307534"/>
                  <a:pt x="6207533" y="4307875"/>
                  <a:pt x="6217629" y="4307875"/>
                </a:cubicBezTo>
                <a:cubicBezTo>
                  <a:pt x="6227725" y="4307875"/>
                  <a:pt x="6236046" y="4307534"/>
                  <a:pt x="6242595" y="4306852"/>
                </a:cubicBezTo>
                <a:cubicBezTo>
                  <a:pt x="6249144" y="4306169"/>
                  <a:pt x="6254396" y="4305146"/>
                  <a:pt x="6258352" y="4303782"/>
                </a:cubicBezTo>
                <a:cubicBezTo>
                  <a:pt x="6262309" y="4302418"/>
                  <a:pt x="6265106" y="4300713"/>
                  <a:pt x="6266742" y="4298666"/>
                </a:cubicBezTo>
                <a:cubicBezTo>
                  <a:pt x="6268379" y="4296620"/>
                  <a:pt x="6269198" y="4294232"/>
                  <a:pt x="6269198" y="4291504"/>
                </a:cubicBezTo>
                <a:lnTo>
                  <a:pt x="6269198" y="4048802"/>
                </a:lnTo>
                <a:cubicBezTo>
                  <a:pt x="6283659" y="4030521"/>
                  <a:pt x="6297165" y="4016606"/>
                  <a:pt x="6309717" y="4007056"/>
                </a:cubicBezTo>
                <a:cubicBezTo>
                  <a:pt x="6322268" y="3997506"/>
                  <a:pt x="6334819" y="3992731"/>
                  <a:pt x="6347370" y="3992731"/>
                </a:cubicBezTo>
                <a:cubicBezTo>
                  <a:pt x="6357192" y="3992731"/>
                  <a:pt x="6365788" y="3994709"/>
                  <a:pt x="6373154" y="3998666"/>
                </a:cubicBezTo>
                <a:cubicBezTo>
                  <a:pt x="6380522" y="4002622"/>
                  <a:pt x="6386524" y="4008216"/>
                  <a:pt x="6391162" y="4015446"/>
                </a:cubicBezTo>
                <a:cubicBezTo>
                  <a:pt x="6395801" y="4022677"/>
                  <a:pt x="6399280" y="4031340"/>
                  <a:pt x="6401600" y="4041435"/>
                </a:cubicBezTo>
                <a:cubicBezTo>
                  <a:pt x="6403919" y="4051531"/>
                  <a:pt x="6405078" y="4062718"/>
                  <a:pt x="6405078" y="4074996"/>
                </a:cubicBezTo>
                <a:lnTo>
                  <a:pt x="6405078" y="4291504"/>
                </a:lnTo>
                <a:cubicBezTo>
                  <a:pt x="6405078" y="4294232"/>
                  <a:pt x="6405896" y="4296620"/>
                  <a:pt x="6407533" y="4298666"/>
                </a:cubicBezTo>
                <a:cubicBezTo>
                  <a:pt x="6409171" y="4300713"/>
                  <a:pt x="6411967" y="4302418"/>
                  <a:pt x="6415924" y="4303782"/>
                </a:cubicBezTo>
                <a:cubicBezTo>
                  <a:pt x="6419880" y="4305146"/>
                  <a:pt x="6425133" y="4306169"/>
                  <a:pt x="6431681" y="4306852"/>
                </a:cubicBezTo>
                <a:cubicBezTo>
                  <a:pt x="6438229" y="4307534"/>
                  <a:pt x="6446551" y="4307875"/>
                  <a:pt x="6456647" y="4307875"/>
                </a:cubicBezTo>
                <a:cubicBezTo>
                  <a:pt x="6466470" y="4307875"/>
                  <a:pt x="6474656" y="4307534"/>
                  <a:pt x="6481204" y="4306852"/>
                </a:cubicBezTo>
                <a:cubicBezTo>
                  <a:pt x="6487752" y="4306169"/>
                  <a:pt x="6493004" y="4305146"/>
                  <a:pt x="6496961" y="4303782"/>
                </a:cubicBezTo>
                <a:cubicBezTo>
                  <a:pt x="6500917" y="4302418"/>
                  <a:pt x="6503714" y="4300713"/>
                  <a:pt x="6505351" y="4298666"/>
                </a:cubicBezTo>
                <a:cubicBezTo>
                  <a:pt x="6506988" y="4296620"/>
                  <a:pt x="6507807" y="4294232"/>
                  <a:pt x="6507807" y="4291504"/>
                </a:cubicBezTo>
                <a:lnTo>
                  <a:pt x="6507807" y="4048802"/>
                </a:lnTo>
                <a:cubicBezTo>
                  <a:pt x="6522540" y="4030521"/>
                  <a:pt x="6536183" y="4016606"/>
                  <a:pt x="6548734" y="4007056"/>
                </a:cubicBezTo>
                <a:cubicBezTo>
                  <a:pt x="6561286" y="3997506"/>
                  <a:pt x="6573701" y="3992731"/>
                  <a:pt x="6585979" y="3992731"/>
                </a:cubicBezTo>
                <a:cubicBezTo>
                  <a:pt x="6596074" y="3992731"/>
                  <a:pt x="6604737" y="3994709"/>
                  <a:pt x="6611968" y="3998666"/>
                </a:cubicBezTo>
                <a:cubicBezTo>
                  <a:pt x="6619198" y="4002622"/>
                  <a:pt x="6625201" y="4008216"/>
                  <a:pt x="6629976" y="4015446"/>
                </a:cubicBezTo>
                <a:cubicBezTo>
                  <a:pt x="6634751" y="4022677"/>
                  <a:pt x="6638298" y="4031340"/>
                  <a:pt x="6640617" y="4041435"/>
                </a:cubicBezTo>
                <a:cubicBezTo>
                  <a:pt x="6642937" y="4051531"/>
                  <a:pt x="6644096" y="4062718"/>
                  <a:pt x="6644096" y="4074996"/>
                </a:cubicBezTo>
                <a:lnTo>
                  <a:pt x="6644096" y="4291504"/>
                </a:lnTo>
                <a:cubicBezTo>
                  <a:pt x="6644096" y="4294232"/>
                  <a:pt x="6644846" y="4296620"/>
                  <a:pt x="6646347" y="4298666"/>
                </a:cubicBezTo>
                <a:cubicBezTo>
                  <a:pt x="6647848" y="4300713"/>
                  <a:pt x="6650576" y="4302418"/>
                  <a:pt x="6654533" y="4303782"/>
                </a:cubicBezTo>
                <a:cubicBezTo>
                  <a:pt x="6658489" y="4305146"/>
                  <a:pt x="6663742" y="4306169"/>
                  <a:pt x="6670290" y="4306852"/>
                </a:cubicBezTo>
                <a:cubicBezTo>
                  <a:pt x="6676839" y="4307534"/>
                  <a:pt x="6685297" y="4307875"/>
                  <a:pt x="6695665" y="4307875"/>
                </a:cubicBezTo>
                <a:cubicBezTo>
                  <a:pt x="6705761" y="4307875"/>
                  <a:pt x="6714083" y="4307534"/>
                  <a:pt x="6720631" y="4306852"/>
                </a:cubicBezTo>
                <a:cubicBezTo>
                  <a:pt x="6727180" y="4306169"/>
                  <a:pt x="6732364" y="4305146"/>
                  <a:pt x="6736184" y="4303782"/>
                </a:cubicBezTo>
                <a:cubicBezTo>
                  <a:pt x="6740003" y="4302418"/>
                  <a:pt x="6742732" y="4300713"/>
                  <a:pt x="6744369" y="4298666"/>
                </a:cubicBezTo>
                <a:cubicBezTo>
                  <a:pt x="6746006" y="4296620"/>
                  <a:pt x="6746825" y="4294232"/>
                  <a:pt x="6746825" y="4291504"/>
                </a:cubicBezTo>
                <a:lnTo>
                  <a:pt x="6746825" y="4057806"/>
                </a:lnTo>
                <a:cubicBezTo>
                  <a:pt x="6746825" y="4036797"/>
                  <a:pt x="6744642" y="4016879"/>
                  <a:pt x="6740277" y="3998052"/>
                </a:cubicBezTo>
                <a:cubicBezTo>
                  <a:pt x="6735910" y="3979225"/>
                  <a:pt x="6728612" y="3962786"/>
                  <a:pt x="6718380" y="3948734"/>
                </a:cubicBezTo>
                <a:cubicBezTo>
                  <a:pt x="6708148" y="3934682"/>
                  <a:pt x="6694710" y="3923563"/>
                  <a:pt x="6678066" y="3915378"/>
                </a:cubicBezTo>
                <a:cubicBezTo>
                  <a:pt x="6661422" y="3907192"/>
                  <a:pt x="6640958" y="3903100"/>
                  <a:pt x="6616675" y="3903100"/>
                </a:cubicBezTo>
                <a:cubicBezTo>
                  <a:pt x="6606034" y="3903100"/>
                  <a:pt x="6595597" y="3904396"/>
                  <a:pt x="6585365" y="3906988"/>
                </a:cubicBezTo>
                <a:cubicBezTo>
                  <a:pt x="6575133" y="3909580"/>
                  <a:pt x="6564901" y="3913536"/>
                  <a:pt x="6554669" y="3918857"/>
                </a:cubicBezTo>
                <a:cubicBezTo>
                  <a:pt x="6544437" y="3924177"/>
                  <a:pt x="6534069" y="3931067"/>
                  <a:pt x="6523564" y="3939525"/>
                </a:cubicBezTo>
                <a:cubicBezTo>
                  <a:pt x="6513059" y="3947984"/>
                  <a:pt x="6502350" y="3958079"/>
                  <a:pt x="6491436" y="3969812"/>
                </a:cubicBezTo>
                <a:cubicBezTo>
                  <a:pt x="6486797" y="3959716"/>
                  <a:pt x="6481067" y="3950576"/>
                  <a:pt x="6474246" y="3942390"/>
                </a:cubicBezTo>
                <a:cubicBezTo>
                  <a:pt x="6467425" y="3934205"/>
                  <a:pt x="6459307" y="3927179"/>
                  <a:pt x="6449894" y="3921312"/>
                </a:cubicBezTo>
                <a:cubicBezTo>
                  <a:pt x="6440481" y="3915446"/>
                  <a:pt x="6429771" y="3910944"/>
                  <a:pt x="6417765" y="3907806"/>
                </a:cubicBezTo>
                <a:cubicBezTo>
                  <a:pt x="6405760" y="3904668"/>
                  <a:pt x="6392254" y="3903100"/>
                  <a:pt x="6377247" y="3903100"/>
                </a:cubicBezTo>
                <a:close/>
                <a:moveTo>
                  <a:pt x="5911899" y="3903100"/>
                </a:moveTo>
                <a:lnTo>
                  <a:pt x="5938854" y="3907745"/>
                </a:lnTo>
                <a:lnTo>
                  <a:pt x="5930552" y="3979815"/>
                </a:lnTo>
                <a:lnTo>
                  <a:pt x="5909443" y="3975951"/>
                </a:lnTo>
                <a:cubicBezTo>
                  <a:pt x="5896347" y="3975951"/>
                  <a:pt x="5884955" y="3978407"/>
                  <a:pt x="5875269" y="3983318"/>
                </a:cubicBezTo>
                <a:cubicBezTo>
                  <a:pt x="5865582" y="3988229"/>
                  <a:pt x="5857533" y="3994846"/>
                  <a:pt x="5851121" y="4003168"/>
                </a:cubicBezTo>
                <a:cubicBezTo>
                  <a:pt x="5844709" y="4011490"/>
                  <a:pt x="5839798" y="4021313"/>
                  <a:pt x="5836387" y="4032636"/>
                </a:cubicBezTo>
                <a:cubicBezTo>
                  <a:pt x="5832977" y="4043959"/>
                  <a:pt x="5830998" y="4056033"/>
                  <a:pt x="5830453" y="4068857"/>
                </a:cubicBezTo>
                <a:lnTo>
                  <a:pt x="5917615" y="4068857"/>
                </a:lnTo>
                <a:lnTo>
                  <a:pt x="5903664" y="4135160"/>
                </a:lnTo>
                <a:lnTo>
                  <a:pt x="5830453" y="4135160"/>
                </a:lnTo>
                <a:cubicBezTo>
                  <a:pt x="5830453" y="4150712"/>
                  <a:pt x="5832294" y="4164832"/>
                  <a:pt x="5835978" y="4177520"/>
                </a:cubicBezTo>
                <a:cubicBezTo>
                  <a:pt x="5839662" y="4190208"/>
                  <a:pt x="5845528" y="4200985"/>
                  <a:pt x="5853577" y="4209853"/>
                </a:cubicBezTo>
                <a:lnTo>
                  <a:pt x="5883805" y="4229541"/>
                </a:lnTo>
                <a:lnTo>
                  <a:pt x="5872437" y="4283571"/>
                </a:lnTo>
                <a:lnTo>
                  <a:pt x="5865411" y="4306848"/>
                </a:lnTo>
                <a:lnTo>
                  <a:pt x="5835569" y="4302554"/>
                </a:lnTo>
                <a:cubicBezTo>
                  <a:pt x="5811148" y="4294369"/>
                  <a:pt x="5790753" y="4281954"/>
                  <a:pt x="5774382" y="4265310"/>
                </a:cubicBezTo>
                <a:cubicBezTo>
                  <a:pt x="5758011" y="4248666"/>
                  <a:pt x="5745801" y="4227657"/>
                  <a:pt x="5737752" y="4202281"/>
                </a:cubicBezTo>
                <a:cubicBezTo>
                  <a:pt x="5729702" y="4176906"/>
                  <a:pt x="5725678" y="4147165"/>
                  <a:pt x="5725678" y="4113059"/>
                </a:cubicBezTo>
                <a:cubicBezTo>
                  <a:pt x="5725678" y="4080589"/>
                  <a:pt x="5729907" y="4051326"/>
                  <a:pt x="5738366" y="4025269"/>
                </a:cubicBezTo>
                <a:cubicBezTo>
                  <a:pt x="5746824" y="3999211"/>
                  <a:pt x="5759102" y="3977110"/>
                  <a:pt x="5775201" y="3958966"/>
                </a:cubicBezTo>
                <a:cubicBezTo>
                  <a:pt x="5791298" y="3940821"/>
                  <a:pt x="5810876" y="3926974"/>
                  <a:pt x="5833932" y="3917424"/>
                </a:cubicBezTo>
                <a:cubicBezTo>
                  <a:pt x="5856987" y="3907874"/>
                  <a:pt x="5882977" y="3903100"/>
                  <a:pt x="5911899" y="3903100"/>
                </a:cubicBezTo>
                <a:close/>
                <a:moveTo>
                  <a:pt x="5308699" y="3903100"/>
                </a:moveTo>
                <a:cubicBezTo>
                  <a:pt x="5335438" y="3903100"/>
                  <a:pt x="5358221" y="3908352"/>
                  <a:pt x="5377048" y="3918857"/>
                </a:cubicBezTo>
                <a:cubicBezTo>
                  <a:pt x="5395875" y="3929362"/>
                  <a:pt x="5411223" y="3943754"/>
                  <a:pt x="5423092" y="3962036"/>
                </a:cubicBezTo>
                <a:cubicBezTo>
                  <a:pt x="5434961" y="3980317"/>
                  <a:pt x="5443624" y="4001599"/>
                  <a:pt x="5449081" y="4025883"/>
                </a:cubicBezTo>
                <a:cubicBezTo>
                  <a:pt x="5454538" y="4050166"/>
                  <a:pt x="5457266" y="4076087"/>
                  <a:pt x="5457266" y="4103645"/>
                </a:cubicBezTo>
                <a:cubicBezTo>
                  <a:pt x="5457266" y="4136115"/>
                  <a:pt x="5453788" y="4165378"/>
                  <a:pt x="5446830" y="4191435"/>
                </a:cubicBezTo>
                <a:cubicBezTo>
                  <a:pt x="5439872" y="4217493"/>
                  <a:pt x="5429708" y="4239662"/>
                  <a:pt x="5416339" y="4257943"/>
                </a:cubicBezTo>
                <a:cubicBezTo>
                  <a:pt x="5402969" y="4276224"/>
                  <a:pt x="5386325" y="4290276"/>
                  <a:pt x="5366407" y="4300099"/>
                </a:cubicBezTo>
                <a:cubicBezTo>
                  <a:pt x="5346488" y="4309921"/>
                  <a:pt x="5323705" y="4314833"/>
                  <a:pt x="5298058" y="4314833"/>
                </a:cubicBezTo>
                <a:cubicBezTo>
                  <a:pt x="5287416" y="4314833"/>
                  <a:pt x="5277662" y="4313809"/>
                  <a:pt x="5268794" y="4311763"/>
                </a:cubicBezTo>
                <a:cubicBezTo>
                  <a:pt x="5259926" y="4309717"/>
                  <a:pt x="5251332" y="4306579"/>
                  <a:pt x="5243010" y="4302350"/>
                </a:cubicBezTo>
                <a:cubicBezTo>
                  <a:pt x="5234688" y="4298120"/>
                  <a:pt x="5226434" y="4292868"/>
                  <a:pt x="5218248" y="4286592"/>
                </a:cubicBezTo>
                <a:cubicBezTo>
                  <a:pt x="5210063" y="4280317"/>
                  <a:pt x="5201604" y="4272950"/>
                  <a:pt x="5192873" y="4264491"/>
                </a:cubicBezTo>
                <a:lnTo>
                  <a:pt x="5192873" y="4436388"/>
                </a:lnTo>
                <a:cubicBezTo>
                  <a:pt x="5192873" y="4439116"/>
                  <a:pt x="5192055" y="4441572"/>
                  <a:pt x="5190418" y="4443755"/>
                </a:cubicBezTo>
                <a:cubicBezTo>
                  <a:pt x="5188781" y="4445938"/>
                  <a:pt x="5185984" y="4447779"/>
                  <a:pt x="5182027" y="4449280"/>
                </a:cubicBezTo>
                <a:cubicBezTo>
                  <a:pt x="5178071" y="4450781"/>
                  <a:pt x="5172819" y="4451940"/>
                  <a:pt x="5166270" y="4452759"/>
                </a:cubicBezTo>
                <a:cubicBezTo>
                  <a:pt x="5159722" y="4453578"/>
                  <a:pt x="5151400" y="4453987"/>
                  <a:pt x="5141304" y="4453987"/>
                </a:cubicBezTo>
                <a:cubicBezTo>
                  <a:pt x="5131208" y="4453987"/>
                  <a:pt x="5122887" y="4453578"/>
                  <a:pt x="5116338" y="4452759"/>
                </a:cubicBezTo>
                <a:cubicBezTo>
                  <a:pt x="5109790" y="4451940"/>
                  <a:pt x="5104537" y="4450781"/>
                  <a:pt x="5100581" y="4449280"/>
                </a:cubicBezTo>
                <a:cubicBezTo>
                  <a:pt x="5096625" y="4447779"/>
                  <a:pt x="5093828" y="4445938"/>
                  <a:pt x="5092191" y="4443755"/>
                </a:cubicBezTo>
                <a:cubicBezTo>
                  <a:pt x="5090554" y="4441572"/>
                  <a:pt x="5089735" y="4439116"/>
                  <a:pt x="5089735" y="4436388"/>
                </a:cubicBezTo>
                <a:lnTo>
                  <a:pt x="5089735" y="3926428"/>
                </a:lnTo>
                <a:cubicBezTo>
                  <a:pt x="5089735" y="3923700"/>
                  <a:pt x="5090417" y="3921312"/>
                  <a:pt x="5091782" y="3919266"/>
                </a:cubicBezTo>
                <a:cubicBezTo>
                  <a:pt x="5093146" y="3917220"/>
                  <a:pt x="5095533" y="3915514"/>
                  <a:pt x="5098944" y="3914150"/>
                </a:cubicBezTo>
                <a:cubicBezTo>
                  <a:pt x="5102355" y="3912786"/>
                  <a:pt x="5106856" y="3911763"/>
                  <a:pt x="5112450" y="3911080"/>
                </a:cubicBezTo>
                <a:cubicBezTo>
                  <a:pt x="5118044" y="3910398"/>
                  <a:pt x="5125069" y="3910057"/>
                  <a:pt x="5133528" y="3910057"/>
                </a:cubicBezTo>
                <a:cubicBezTo>
                  <a:pt x="5141714" y="3910057"/>
                  <a:pt x="5148603" y="3910398"/>
                  <a:pt x="5154197" y="3911080"/>
                </a:cubicBezTo>
                <a:cubicBezTo>
                  <a:pt x="5159790" y="3911763"/>
                  <a:pt x="5164292" y="3912786"/>
                  <a:pt x="5167703" y="3914150"/>
                </a:cubicBezTo>
                <a:cubicBezTo>
                  <a:pt x="5171113" y="3915514"/>
                  <a:pt x="5173501" y="3917220"/>
                  <a:pt x="5174865" y="3919266"/>
                </a:cubicBezTo>
                <a:cubicBezTo>
                  <a:pt x="5176229" y="3921312"/>
                  <a:pt x="5176911" y="3923700"/>
                  <a:pt x="5176911" y="3926428"/>
                </a:cubicBezTo>
                <a:lnTo>
                  <a:pt x="5176911" y="3969403"/>
                </a:lnTo>
                <a:cubicBezTo>
                  <a:pt x="5187553" y="3958488"/>
                  <a:pt x="5197989" y="3948870"/>
                  <a:pt x="5208221" y="3940548"/>
                </a:cubicBezTo>
                <a:cubicBezTo>
                  <a:pt x="5218453" y="3932226"/>
                  <a:pt x="5228890" y="3925269"/>
                  <a:pt x="5239531" y="3919675"/>
                </a:cubicBezTo>
                <a:cubicBezTo>
                  <a:pt x="5250172" y="3914082"/>
                  <a:pt x="5261154" y="3909921"/>
                  <a:pt x="5272478" y="3907192"/>
                </a:cubicBezTo>
                <a:cubicBezTo>
                  <a:pt x="5283801" y="3904464"/>
                  <a:pt x="5295875" y="3903100"/>
                  <a:pt x="5308699" y="3903100"/>
                </a:cubicBezTo>
                <a:close/>
                <a:moveTo>
                  <a:pt x="4615122" y="3903100"/>
                </a:moveTo>
                <a:cubicBezTo>
                  <a:pt x="4630129" y="3903100"/>
                  <a:pt x="4643635" y="3904668"/>
                  <a:pt x="4655641" y="3907806"/>
                </a:cubicBezTo>
                <a:cubicBezTo>
                  <a:pt x="4667646" y="3910944"/>
                  <a:pt x="4678356" y="3915446"/>
                  <a:pt x="4687769" y="3921312"/>
                </a:cubicBezTo>
                <a:cubicBezTo>
                  <a:pt x="4697183" y="3927179"/>
                  <a:pt x="4705300" y="3934205"/>
                  <a:pt x="4712121" y="3942390"/>
                </a:cubicBezTo>
                <a:cubicBezTo>
                  <a:pt x="4718942" y="3950576"/>
                  <a:pt x="4724672" y="3959716"/>
                  <a:pt x="4729311" y="3969812"/>
                </a:cubicBezTo>
                <a:cubicBezTo>
                  <a:pt x="4740225" y="3958079"/>
                  <a:pt x="4750934" y="3947984"/>
                  <a:pt x="4761439" y="3939525"/>
                </a:cubicBezTo>
                <a:cubicBezTo>
                  <a:pt x="4771944" y="3931067"/>
                  <a:pt x="4782312" y="3924177"/>
                  <a:pt x="4792544" y="3918857"/>
                </a:cubicBezTo>
                <a:cubicBezTo>
                  <a:pt x="4802776" y="3913536"/>
                  <a:pt x="4813008" y="3909580"/>
                  <a:pt x="4823240" y="3906988"/>
                </a:cubicBezTo>
                <a:cubicBezTo>
                  <a:pt x="4833472" y="3904396"/>
                  <a:pt x="4843909" y="3903100"/>
                  <a:pt x="4854550" y="3903100"/>
                </a:cubicBezTo>
                <a:cubicBezTo>
                  <a:pt x="4878833" y="3903100"/>
                  <a:pt x="4899297" y="3907192"/>
                  <a:pt x="4915941" y="3915378"/>
                </a:cubicBezTo>
                <a:cubicBezTo>
                  <a:pt x="4932585" y="3923563"/>
                  <a:pt x="4946023" y="3934682"/>
                  <a:pt x="4956255" y="3948734"/>
                </a:cubicBezTo>
                <a:cubicBezTo>
                  <a:pt x="4966487" y="3962786"/>
                  <a:pt x="4973785" y="3979225"/>
                  <a:pt x="4978152" y="3998052"/>
                </a:cubicBezTo>
                <a:cubicBezTo>
                  <a:pt x="4982517" y="4016879"/>
                  <a:pt x="4984700" y="4036797"/>
                  <a:pt x="4984700" y="4057806"/>
                </a:cubicBezTo>
                <a:lnTo>
                  <a:pt x="4984700" y="4291504"/>
                </a:lnTo>
                <a:cubicBezTo>
                  <a:pt x="4984700" y="4294232"/>
                  <a:pt x="4983881" y="4296620"/>
                  <a:pt x="4982244" y="4298666"/>
                </a:cubicBezTo>
                <a:cubicBezTo>
                  <a:pt x="4980607" y="4300713"/>
                  <a:pt x="4977878" y="4302418"/>
                  <a:pt x="4974059" y="4303782"/>
                </a:cubicBezTo>
                <a:cubicBezTo>
                  <a:pt x="4970239" y="4305146"/>
                  <a:pt x="4965055" y="4306169"/>
                  <a:pt x="4958506" y="4306852"/>
                </a:cubicBezTo>
                <a:cubicBezTo>
                  <a:pt x="4951958" y="4307534"/>
                  <a:pt x="4943636" y="4307875"/>
                  <a:pt x="4933540" y="4307875"/>
                </a:cubicBezTo>
                <a:cubicBezTo>
                  <a:pt x="4923172" y="4307875"/>
                  <a:pt x="4914714" y="4307534"/>
                  <a:pt x="4908165" y="4306852"/>
                </a:cubicBezTo>
                <a:cubicBezTo>
                  <a:pt x="4901617" y="4306169"/>
                  <a:pt x="4896364" y="4305146"/>
                  <a:pt x="4892408" y="4303782"/>
                </a:cubicBezTo>
                <a:cubicBezTo>
                  <a:pt x="4888452" y="4302418"/>
                  <a:pt x="4885723" y="4300713"/>
                  <a:pt x="4884222" y="4298666"/>
                </a:cubicBezTo>
                <a:cubicBezTo>
                  <a:pt x="4882721" y="4296620"/>
                  <a:pt x="4881971" y="4294232"/>
                  <a:pt x="4881971" y="4291504"/>
                </a:cubicBezTo>
                <a:lnTo>
                  <a:pt x="4881971" y="4074996"/>
                </a:lnTo>
                <a:cubicBezTo>
                  <a:pt x="4881971" y="4062718"/>
                  <a:pt x="4880812" y="4051531"/>
                  <a:pt x="4878492" y="4041435"/>
                </a:cubicBezTo>
                <a:cubicBezTo>
                  <a:pt x="4876173" y="4031340"/>
                  <a:pt x="4872626" y="4022677"/>
                  <a:pt x="4867851" y="4015446"/>
                </a:cubicBezTo>
                <a:cubicBezTo>
                  <a:pt x="4863076" y="4008216"/>
                  <a:pt x="4857073" y="4002622"/>
                  <a:pt x="4849843" y="3998666"/>
                </a:cubicBezTo>
                <a:cubicBezTo>
                  <a:pt x="4842612" y="3994709"/>
                  <a:pt x="4833949" y="3992731"/>
                  <a:pt x="4823854" y="3992731"/>
                </a:cubicBezTo>
                <a:cubicBezTo>
                  <a:pt x="4811576" y="3992731"/>
                  <a:pt x="4799161" y="3997506"/>
                  <a:pt x="4786610" y="4007056"/>
                </a:cubicBezTo>
                <a:cubicBezTo>
                  <a:pt x="4774058" y="4016606"/>
                  <a:pt x="4760416" y="4030521"/>
                  <a:pt x="4745682" y="4048802"/>
                </a:cubicBezTo>
                <a:lnTo>
                  <a:pt x="4745682" y="4291504"/>
                </a:lnTo>
                <a:cubicBezTo>
                  <a:pt x="4745682" y="4294232"/>
                  <a:pt x="4744863" y="4296620"/>
                  <a:pt x="4743226" y="4298666"/>
                </a:cubicBezTo>
                <a:cubicBezTo>
                  <a:pt x="4741589" y="4300713"/>
                  <a:pt x="4738792" y="4302418"/>
                  <a:pt x="4734836" y="4303782"/>
                </a:cubicBezTo>
                <a:cubicBezTo>
                  <a:pt x="4730880" y="4305146"/>
                  <a:pt x="4725627" y="4306169"/>
                  <a:pt x="4719079" y="4306852"/>
                </a:cubicBezTo>
                <a:cubicBezTo>
                  <a:pt x="4712531" y="4307534"/>
                  <a:pt x="4704345" y="4307875"/>
                  <a:pt x="4694522" y="4307875"/>
                </a:cubicBezTo>
                <a:cubicBezTo>
                  <a:pt x="4684426" y="4307875"/>
                  <a:pt x="4676105" y="4307534"/>
                  <a:pt x="4669556" y="4306852"/>
                </a:cubicBezTo>
                <a:cubicBezTo>
                  <a:pt x="4663008" y="4306169"/>
                  <a:pt x="4657755" y="4305146"/>
                  <a:pt x="4653799" y="4303782"/>
                </a:cubicBezTo>
                <a:cubicBezTo>
                  <a:pt x="4649843" y="4302418"/>
                  <a:pt x="4647046" y="4300713"/>
                  <a:pt x="4645409" y="4298666"/>
                </a:cubicBezTo>
                <a:cubicBezTo>
                  <a:pt x="4643772" y="4296620"/>
                  <a:pt x="4642953" y="4294232"/>
                  <a:pt x="4642953" y="4291504"/>
                </a:cubicBezTo>
                <a:lnTo>
                  <a:pt x="4642953" y="4074996"/>
                </a:lnTo>
                <a:cubicBezTo>
                  <a:pt x="4642953" y="4062718"/>
                  <a:pt x="4641794" y="4051531"/>
                  <a:pt x="4639474" y="4041435"/>
                </a:cubicBezTo>
                <a:cubicBezTo>
                  <a:pt x="4637155" y="4031340"/>
                  <a:pt x="4633676" y="4022677"/>
                  <a:pt x="4629038" y="4015446"/>
                </a:cubicBezTo>
                <a:cubicBezTo>
                  <a:pt x="4624399" y="4008216"/>
                  <a:pt x="4618396" y="4002622"/>
                  <a:pt x="4611030" y="3998666"/>
                </a:cubicBezTo>
                <a:cubicBezTo>
                  <a:pt x="4603663" y="3994709"/>
                  <a:pt x="4595068" y="3992731"/>
                  <a:pt x="4585245" y="3992731"/>
                </a:cubicBezTo>
                <a:cubicBezTo>
                  <a:pt x="4572694" y="3992731"/>
                  <a:pt x="4560143" y="3997506"/>
                  <a:pt x="4547592" y="4007056"/>
                </a:cubicBezTo>
                <a:cubicBezTo>
                  <a:pt x="4535040" y="4016606"/>
                  <a:pt x="4521534" y="4030521"/>
                  <a:pt x="4507073" y="4048802"/>
                </a:cubicBezTo>
                <a:lnTo>
                  <a:pt x="4507073" y="4291504"/>
                </a:lnTo>
                <a:cubicBezTo>
                  <a:pt x="4507073" y="4294232"/>
                  <a:pt x="4506255" y="4296620"/>
                  <a:pt x="4504618" y="4298666"/>
                </a:cubicBezTo>
                <a:cubicBezTo>
                  <a:pt x="4502981" y="4300713"/>
                  <a:pt x="4500184" y="4302418"/>
                  <a:pt x="4496227" y="4303782"/>
                </a:cubicBezTo>
                <a:cubicBezTo>
                  <a:pt x="4492271" y="4305146"/>
                  <a:pt x="4487019" y="4306169"/>
                  <a:pt x="4480470" y="4306852"/>
                </a:cubicBezTo>
                <a:cubicBezTo>
                  <a:pt x="4473922" y="4307534"/>
                  <a:pt x="4465600" y="4307875"/>
                  <a:pt x="4455504" y="4307875"/>
                </a:cubicBezTo>
                <a:cubicBezTo>
                  <a:pt x="4445409" y="4307875"/>
                  <a:pt x="4437087" y="4307534"/>
                  <a:pt x="4430538" y="4306852"/>
                </a:cubicBezTo>
                <a:cubicBezTo>
                  <a:pt x="4423990" y="4306169"/>
                  <a:pt x="4418737" y="4305146"/>
                  <a:pt x="4414781" y="4303782"/>
                </a:cubicBezTo>
                <a:cubicBezTo>
                  <a:pt x="4410825" y="4302418"/>
                  <a:pt x="4408028" y="4300713"/>
                  <a:pt x="4406391" y="4298666"/>
                </a:cubicBezTo>
                <a:cubicBezTo>
                  <a:pt x="4404754" y="4296620"/>
                  <a:pt x="4403935" y="4294232"/>
                  <a:pt x="4403935" y="4291504"/>
                </a:cubicBezTo>
                <a:lnTo>
                  <a:pt x="4403935" y="3926428"/>
                </a:lnTo>
                <a:cubicBezTo>
                  <a:pt x="4403935" y="3923700"/>
                  <a:pt x="4404617" y="3921312"/>
                  <a:pt x="4405982" y="3919266"/>
                </a:cubicBezTo>
                <a:cubicBezTo>
                  <a:pt x="4407346" y="3917220"/>
                  <a:pt x="4409802" y="3915514"/>
                  <a:pt x="4413349" y="3914150"/>
                </a:cubicBezTo>
                <a:cubicBezTo>
                  <a:pt x="4416896" y="3912786"/>
                  <a:pt x="4421466" y="3911763"/>
                  <a:pt x="4427060" y="3911080"/>
                </a:cubicBezTo>
                <a:cubicBezTo>
                  <a:pt x="4432653" y="3910398"/>
                  <a:pt x="4439679" y="3910057"/>
                  <a:pt x="4448137" y="3910057"/>
                </a:cubicBezTo>
                <a:cubicBezTo>
                  <a:pt x="4456868" y="3910057"/>
                  <a:pt x="4464099" y="3910398"/>
                  <a:pt x="4469829" y="3911080"/>
                </a:cubicBezTo>
                <a:cubicBezTo>
                  <a:pt x="4475559" y="3911763"/>
                  <a:pt x="4479993" y="3912786"/>
                  <a:pt x="4483131" y="3914150"/>
                </a:cubicBezTo>
                <a:cubicBezTo>
                  <a:pt x="4486268" y="3915514"/>
                  <a:pt x="4488519" y="3917220"/>
                  <a:pt x="4489884" y="3919266"/>
                </a:cubicBezTo>
                <a:cubicBezTo>
                  <a:pt x="4491248" y="3921312"/>
                  <a:pt x="4491930" y="3923700"/>
                  <a:pt x="4491930" y="3926428"/>
                </a:cubicBezTo>
                <a:lnTo>
                  <a:pt x="4491930" y="3968584"/>
                </a:lnTo>
                <a:cubicBezTo>
                  <a:pt x="4512121" y="3946756"/>
                  <a:pt x="4532244" y="3930385"/>
                  <a:pt x="4552298" y="3919471"/>
                </a:cubicBezTo>
                <a:cubicBezTo>
                  <a:pt x="4572353" y="3908557"/>
                  <a:pt x="4593294" y="3903100"/>
                  <a:pt x="4615122" y="3903100"/>
                </a:cubicBezTo>
                <a:close/>
                <a:moveTo>
                  <a:pt x="3529272" y="3903100"/>
                </a:moveTo>
                <a:cubicBezTo>
                  <a:pt x="3544279" y="3903100"/>
                  <a:pt x="3557785" y="3904668"/>
                  <a:pt x="3569790" y="3907806"/>
                </a:cubicBezTo>
                <a:cubicBezTo>
                  <a:pt x="3581796" y="3910944"/>
                  <a:pt x="3592505" y="3915446"/>
                  <a:pt x="3601919" y="3921312"/>
                </a:cubicBezTo>
                <a:cubicBezTo>
                  <a:pt x="3611332" y="3927179"/>
                  <a:pt x="3619449" y="3934205"/>
                  <a:pt x="3626271" y="3942390"/>
                </a:cubicBezTo>
                <a:cubicBezTo>
                  <a:pt x="3633092" y="3950576"/>
                  <a:pt x="3638822" y="3959716"/>
                  <a:pt x="3643460" y="3969812"/>
                </a:cubicBezTo>
                <a:cubicBezTo>
                  <a:pt x="3654374" y="3958079"/>
                  <a:pt x="3665084" y="3947984"/>
                  <a:pt x="3675588" y="3939525"/>
                </a:cubicBezTo>
                <a:cubicBezTo>
                  <a:pt x="3686093" y="3931067"/>
                  <a:pt x="3696462" y="3924177"/>
                  <a:pt x="3706694" y="3918857"/>
                </a:cubicBezTo>
                <a:cubicBezTo>
                  <a:pt x="3716925" y="3913536"/>
                  <a:pt x="3727157" y="3909580"/>
                  <a:pt x="3737389" y="3906988"/>
                </a:cubicBezTo>
                <a:cubicBezTo>
                  <a:pt x="3747621" y="3904396"/>
                  <a:pt x="3758058" y="3903100"/>
                  <a:pt x="3768699" y="3903100"/>
                </a:cubicBezTo>
                <a:cubicBezTo>
                  <a:pt x="3792983" y="3903100"/>
                  <a:pt x="3813447" y="3907192"/>
                  <a:pt x="3830091" y="3915378"/>
                </a:cubicBezTo>
                <a:cubicBezTo>
                  <a:pt x="3846735" y="3923563"/>
                  <a:pt x="3860173" y="3934682"/>
                  <a:pt x="3870404" y="3948734"/>
                </a:cubicBezTo>
                <a:cubicBezTo>
                  <a:pt x="3880636" y="3962786"/>
                  <a:pt x="3887935" y="3979225"/>
                  <a:pt x="3892301" y="3998052"/>
                </a:cubicBezTo>
                <a:cubicBezTo>
                  <a:pt x="3896667" y="4016879"/>
                  <a:pt x="3898849" y="4036797"/>
                  <a:pt x="3898849" y="4057806"/>
                </a:cubicBezTo>
                <a:lnTo>
                  <a:pt x="3898849" y="4291504"/>
                </a:lnTo>
                <a:cubicBezTo>
                  <a:pt x="3898849" y="4294232"/>
                  <a:pt x="3898031" y="4296620"/>
                  <a:pt x="3896394" y="4298666"/>
                </a:cubicBezTo>
                <a:cubicBezTo>
                  <a:pt x="3894757" y="4300713"/>
                  <a:pt x="3892028" y="4302418"/>
                  <a:pt x="3888208" y="4303782"/>
                </a:cubicBezTo>
                <a:cubicBezTo>
                  <a:pt x="3884388" y="4305146"/>
                  <a:pt x="3879204" y="4306169"/>
                  <a:pt x="3872656" y="4306852"/>
                </a:cubicBezTo>
                <a:cubicBezTo>
                  <a:pt x="3866107" y="4307534"/>
                  <a:pt x="3857785" y="4307875"/>
                  <a:pt x="3847690" y="4307875"/>
                </a:cubicBezTo>
                <a:cubicBezTo>
                  <a:pt x="3837321" y="4307875"/>
                  <a:pt x="3828863" y="4307534"/>
                  <a:pt x="3822314" y="4306852"/>
                </a:cubicBezTo>
                <a:cubicBezTo>
                  <a:pt x="3815766" y="4306169"/>
                  <a:pt x="3810514" y="4305146"/>
                  <a:pt x="3806557" y="4303782"/>
                </a:cubicBezTo>
                <a:cubicBezTo>
                  <a:pt x="3802601" y="4302418"/>
                  <a:pt x="3799872" y="4300713"/>
                  <a:pt x="3798372" y="4298666"/>
                </a:cubicBezTo>
                <a:cubicBezTo>
                  <a:pt x="3796871" y="4296620"/>
                  <a:pt x="3796121" y="4294232"/>
                  <a:pt x="3796121" y="4291504"/>
                </a:cubicBezTo>
                <a:lnTo>
                  <a:pt x="3796121" y="4074996"/>
                </a:lnTo>
                <a:cubicBezTo>
                  <a:pt x="3796121" y="4062718"/>
                  <a:pt x="3794961" y="4051531"/>
                  <a:pt x="3792642" y="4041435"/>
                </a:cubicBezTo>
                <a:cubicBezTo>
                  <a:pt x="3790322" y="4031340"/>
                  <a:pt x="3786776" y="4022677"/>
                  <a:pt x="3782001" y="4015446"/>
                </a:cubicBezTo>
                <a:cubicBezTo>
                  <a:pt x="3777226" y="4008216"/>
                  <a:pt x="3771223" y="4002622"/>
                  <a:pt x="3763992" y="3998666"/>
                </a:cubicBezTo>
                <a:cubicBezTo>
                  <a:pt x="3756762" y="3994709"/>
                  <a:pt x="3748099" y="3992731"/>
                  <a:pt x="3738003" y="3992731"/>
                </a:cubicBezTo>
                <a:cubicBezTo>
                  <a:pt x="3725725" y="3992731"/>
                  <a:pt x="3713310" y="3997506"/>
                  <a:pt x="3700759" y="4007056"/>
                </a:cubicBezTo>
                <a:cubicBezTo>
                  <a:pt x="3688208" y="4016606"/>
                  <a:pt x="3674565" y="4030521"/>
                  <a:pt x="3659831" y="4048802"/>
                </a:cubicBezTo>
                <a:lnTo>
                  <a:pt x="3659831" y="4291504"/>
                </a:lnTo>
                <a:cubicBezTo>
                  <a:pt x="3659831" y="4294232"/>
                  <a:pt x="3659013" y="4296620"/>
                  <a:pt x="3657376" y="4298666"/>
                </a:cubicBezTo>
                <a:cubicBezTo>
                  <a:pt x="3655739" y="4300713"/>
                  <a:pt x="3652942" y="4302418"/>
                  <a:pt x="3648985" y="4303782"/>
                </a:cubicBezTo>
                <a:cubicBezTo>
                  <a:pt x="3645029" y="4305146"/>
                  <a:pt x="3639777" y="4306169"/>
                  <a:pt x="3633228" y="4306852"/>
                </a:cubicBezTo>
                <a:cubicBezTo>
                  <a:pt x="3626680" y="4307534"/>
                  <a:pt x="3618494" y="4307875"/>
                  <a:pt x="3608672" y="4307875"/>
                </a:cubicBezTo>
                <a:cubicBezTo>
                  <a:pt x="3598576" y="4307875"/>
                  <a:pt x="3590254" y="4307534"/>
                  <a:pt x="3583706" y="4306852"/>
                </a:cubicBezTo>
                <a:cubicBezTo>
                  <a:pt x="3577157" y="4306169"/>
                  <a:pt x="3571905" y="4305146"/>
                  <a:pt x="3567949" y="4303782"/>
                </a:cubicBezTo>
                <a:cubicBezTo>
                  <a:pt x="3563992" y="4302418"/>
                  <a:pt x="3561195" y="4300713"/>
                  <a:pt x="3559558" y="4298666"/>
                </a:cubicBezTo>
                <a:cubicBezTo>
                  <a:pt x="3557921" y="4296620"/>
                  <a:pt x="3557103" y="4294232"/>
                  <a:pt x="3557103" y="4291504"/>
                </a:cubicBezTo>
                <a:lnTo>
                  <a:pt x="3557103" y="4074996"/>
                </a:lnTo>
                <a:cubicBezTo>
                  <a:pt x="3557103" y="4062718"/>
                  <a:pt x="3555943" y="4051531"/>
                  <a:pt x="3553624" y="4041435"/>
                </a:cubicBezTo>
                <a:cubicBezTo>
                  <a:pt x="3551304" y="4031340"/>
                  <a:pt x="3547826" y="4022677"/>
                  <a:pt x="3543187" y="4015446"/>
                </a:cubicBezTo>
                <a:cubicBezTo>
                  <a:pt x="3538549" y="4008216"/>
                  <a:pt x="3532546" y="4002622"/>
                  <a:pt x="3525179" y="3998666"/>
                </a:cubicBezTo>
                <a:cubicBezTo>
                  <a:pt x="3517812" y="3994709"/>
                  <a:pt x="3509217" y="3992731"/>
                  <a:pt x="3499395" y="3992731"/>
                </a:cubicBezTo>
                <a:cubicBezTo>
                  <a:pt x="3486843" y="3992731"/>
                  <a:pt x="3474292" y="3997506"/>
                  <a:pt x="3461741" y="4007056"/>
                </a:cubicBezTo>
                <a:cubicBezTo>
                  <a:pt x="3449190" y="4016606"/>
                  <a:pt x="3435684" y="4030521"/>
                  <a:pt x="3421223" y="4048802"/>
                </a:cubicBezTo>
                <a:lnTo>
                  <a:pt x="3421223" y="4291504"/>
                </a:lnTo>
                <a:cubicBezTo>
                  <a:pt x="3421223" y="4294232"/>
                  <a:pt x="3420404" y="4296620"/>
                  <a:pt x="3418767" y="4298666"/>
                </a:cubicBezTo>
                <a:cubicBezTo>
                  <a:pt x="3417130" y="4300713"/>
                  <a:pt x="3414333" y="4302418"/>
                  <a:pt x="3410377" y="4303782"/>
                </a:cubicBezTo>
                <a:cubicBezTo>
                  <a:pt x="3406420" y="4305146"/>
                  <a:pt x="3401168" y="4306169"/>
                  <a:pt x="3394620" y="4306852"/>
                </a:cubicBezTo>
                <a:cubicBezTo>
                  <a:pt x="3388071" y="4307534"/>
                  <a:pt x="3379749" y="4307875"/>
                  <a:pt x="3369654" y="4307875"/>
                </a:cubicBezTo>
                <a:cubicBezTo>
                  <a:pt x="3359558" y="4307875"/>
                  <a:pt x="3351236" y="4307534"/>
                  <a:pt x="3344688" y="4306852"/>
                </a:cubicBezTo>
                <a:cubicBezTo>
                  <a:pt x="3338139" y="4306169"/>
                  <a:pt x="3332887" y="4305146"/>
                  <a:pt x="3328931" y="4303782"/>
                </a:cubicBezTo>
                <a:cubicBezTo>
                  <a:pt x="3324974" y="4302418"/>
                  <a:pt x="3322177" y="4300713"/>
                  <a:pt x="3320540" y="4298666"/>
                </a:cubicBezTo>
                <a:cubicBezTo>
                  <a:pt x="3318903" y="4296620"/>
                  <a:pt x="3318085" y="4294232"/>
                  <a:pt x="3318085" y="4291504"/>
                </a:cubicBezTo>
                <a:lnTo>
                  <a:pt x="3318085" y="3926428"/>
                </a:lnTo>
                <a:cubicBezTo>
                  <a:pt x="3318085" y="3923700"/>
                  <a:pt x="3318767" y="3921312"/>
                  <a:pt x="3320131" y="3919266"/>
                </a:cubicBezTo>
                <a:cubicBezTo>
                  <a:pt x="3321495" y="3917220"/>
                  <a:pt x="3323951" y="3915514"/>
                  <a:pt x="3327498" y="3914150"/>
                </a:cubicBezTo>
                <a:cubicBezTo>
                  <a:pt x="3331045" y="3912786"/>
                  <a:pt x="3335615" y="3911763"/>
                  <a:pt x="3341209" y="3911080"/>
                </a:cubicBezTo>
                <a:cubicBezTo>
                  <a:pt x="3346802" y="3910398"/>
                  <a:pt x="3353828" y="3910057"/>
                  <a:pt x="3362287" y="3910057"/>
                </a:cubicBezTo>
                <a:cubicBezTo>
                  <a:pt x="3371018" y="3910057"/>
                  <a:pt x="3378248" y="3910398"/>
                  <a:pt x="3383978" y="3911080"/>
                </a:cubicBezTo>
                <a:cubicBezTo>
                  <a:pt x="3389708" y="3911763"/>
                  <a:pt x="3394142" y="3912786"/>
                  <a:pt x="3397280" y="3914150"/>
                </a:cubicBezTo>
                <a:cubicBezTo>
                  <a:pt x="3400418" y="3915514"/>
                  <a:pt x="3402669" y="3917220"/>
                  <a:pt x="3404033" y="3919266"/>
                </a:cubicBezTo>
                <a:cubicBezTo>
                  <a:pt x="3405397" y="3921312"/>
                  <a:pt x="3406079" y="3923700"/>
                  <a:pt x="3406079" y="3926428"/>
                </a:cubicBezTo>
                <a:lnTo>
                  <a:pt x="3406079" y="3968584"/>
                </a:lnTo>
                <a:cubicBezTo>
                  <a:pt x="3426270" y="3946756"/>
                  <a:pt x="3446393" y="3930385"/>
                  <a:pt x="3466448" y="3919471"/>
                </a:cubicBezTo>
                <a:cubicBezTo>
                  <a:pt x="3486502" y="3908557"/>
                  <a:pt x="3507444" y="3903100"/>
                  <a:pt x="3529272" y="3903100"/>
                </a:cubicBezTo>
                <a:close/>
                <a:moveTo>
                  <a:pt x="3063924" y="3903100"/>
                </a:moveTo>
                <a:cubicBezTo>
                  <a:pt x="3094484" y="3903100"/>
                  <a:pt x="3120609" y="3907602"/>
                  <a:pt x="3142300" y="3916606"/>
                </a:cubicBezTo>
                <a:cubicBezTo>
                  <a:pt x="3163992" y="3925610"/>
                  <a:pt x="3181795" y="3938093"/>
                  <a:pt x="3195711" y="3954055"/>
                </a:cubicBezTo>
                <a:cubicBezTo>
                  <a:pt x="3209626" y="3970016"/>
                  <a:pt x="3219858" y="3988911"/>
                  <a:pt x="3226407" y="4010740"/>
                </a:cubicBezTo>
                <a:cubicBezTo>
                  <a:pt x="3232955" y="4032568"/>
                  <a:pt x="3236229" y="4056306"/>
                  <a:pt x="3236229" y="4081954"/>
                </a:cubicBezTo>
                <a:lnTo>
                  <a:pt x="3236229" y="4098325"/>
                </a:lnTo>
                <a:cubicBezTo>
                  <a:pt x="3236229" y="4110876"/>
                  <a:pt x="3233433" y="4120153"/>
                  <a:pt x="3227839" y="4126156"/>
                </a:cubicBezTo>
                <a:cubicBezTo>
                  <a:pt x="3222246" y="4132158"/>
                  <a:pt x="3214538" y="4135160"/>
                  <a:pt x="3204715" y="4135160"/>
                </a:cubicBezTo>
                <a:lnTo>
                  <a:pt x="2982478" y="4135160"/>
                </a:lnTo>
                <a:cubicBezTo>
                  <a:pt x="2982478" y="4150712"/>
                  <a:pt x="2984319" y="4164832"/>
                  <a:pt x="2988003" y="4177520"/>
                </a:cubicBezTo>
                <a:cubicBezTo>
                  <a:pt x="2991687" y="4190208"/>
                  <a:pt x="2997553" y="4200985"/>
                  <a:pt x="3005602" y="4209853"/>
                </a:cubicBezTo>
                <a:cubicBezTo>
                  <a:pt x="3013651" y="4218721"/>
                  <a:pt x="3024019" y="4225474"/>
                  <a:pt x="3036707" y="4230112"/>
                </a:cubicBezTo>
                <a:cubicBezTo>
                  <a:pt x="3049394" y="4234751"/>
                  <a:pt x="3064606" y="4237070"/>
                  <a:pt x="3082341" y="4237070"/>
                </a:cubicBezTo>
                <a:cubicBezTo>
                  <a:pt x="3100350" y="4237070"/>
                  <a:pt x="3116175" y="4235774"/>
                  <a:pt x="3129818" y="4233182"/>
                </a:cubicBezTo>
                <a:cubicBezTo>
                  <a:pt x="3143460" y="4230590"/>
                  <a:pt x="3155261" y="4227725"/>
                  <a:pt x="3165220" y="4224587"/>
                </a:cubicBezTo>
                <a:cubicBezTo>
                  <a:pt x="3175179" y="4221449"/>
                  <a:pt x="3183432" y="4218584"/>
                  <a:pt x="3189981" y="4215992"/>
                </a:cubicBezTo>
                <a:cubicBezTo>
                  <a:pt x="3196529" y="4213400"/>
                  <a:pt x="3201850" y="4212104"/>
                  <a:pt x="3205943" y="4212104"/>
                </a:cubicBezTo>
                <a:cubicBezTo>
                  <a:pt x="3208398" y="4212104"/>
                  <a:pt x="3210445" y="4212581"/>
                  <a:pt x="3212082" y="4213536"/>
                </a:cubicBezTo>
                <a:cubicBezTo>
                  <a:pt x="3213719" y="4214491"/>
                  <a:pt x="3215083" y="4216197"/>
                  <a:pt x="3216175" y="4218652"/>
                </a:cubicBezTo>
                <a:cubicBezTo>
                  <a:pt x="3217266" y="4221108"/>
                  <a:pt x="3218016" y="4224587"/>
                  <a:pt x="3218426" y="4229089"/>
                </a:cubicBezTo>
                <a:cubicBezTo>
                  <a:pt x="3218835" y="4233591"/>
                  <a:pt x="3219040" y="4239253"/>
                  <a:pt x="3219040" y="4246074"/>
                </a:cubicBezTo>
                <a:cubicBezTo>
                  <a:pt x="3219040" y="4252077"/>
                  <a:pt x="3218903" y="4257193"/>
                  <a:pt x="3218630" y="4261422"/>
                </a:cubicBezTo>
                <a:cubicBezTo>
                  <a:pt x="3218357" y="4265651"/>
                  <a:pt x="3217948" y="4269266"/>
                  <a:pt x="3217402" y="4272268"/>
                </a:cubicBezTo>
                <a:cubicBezTo>
                  <a:pt x="3216857" y="4275269"/>
                  <a:pt x="3216038" y="4277793"/>
                  <a:pt x="3214947" y="4279839"/>
                </a:cubicBezTo>
                <a:cubicBezTo>
                  <a:pt x="3213855" y="4281886"/>
                  <a:pt x="3212423" y="4283864"/>
                  <a:pt x="3210649" y="4285774"/>
                </a:cubicBezTo>
                <a:cubicBezTo>
                  <a:pt x="3208876" y="4287684"/>
                  <a:pt x="3204033" y="4290276"/>
                  <a:pt x="3196120" y="4293550"/>
                </a:cubicBezTo>
                <a:cubicBezTo>
                  <a:pt x="3188207" y="4296824"/>
                  <a:pt x="3178112" y="4300030"/>
                  <a:pt x="3165834" y="4303168"/>
                </a:cubicBezTo>
                <a:cubicBezTo>
                  <a:pt x="3153555" y="4306306"/>
                  <a:pt x="3139504" y="4309034"/>
                  <a:pt x="3123678" y="4311354"/>
                </a:cubicBezTo>
                <a:cubicBezTo>
                  <a:pt x="3107853" y="4313673"/>
                  <a:pt x="3090936" y="4314833"/>
                  <a:pt x="3072928" y="4314833"/>
                </a:cubicBezTo>
                <a:cubicBezTo>
                  <a:pt x="3040459" y="4314833"/>
                  <a:pt x="3012014" y="4310740"/>
                  <a:pt x="2987594" y="4302554"/>
                </a:cubicBezTo>
                <a:cubicBezTo>
                  <a:pt x="2963174" y="4294369"/>
                  <a:pt x="2942778" y="4281954"/>
                  <a:pt x="2926407" y="4265310"/>
                </a:cubicBezTo>
                <a:cubicBezTo>
                  <a:pt x="2910036" y="4248666"/>
                  <a:pt x="2897825" y="4227657"/>
                  <a:pt x="2889776" y="4202281"/>
                </a:cubicBezTo>
                <a:cubicBezTo>
                  <a:pt x="2881728" y="4176906"/>
                  <a:pt x="2877703" y="4147165"/>
                  <a:pt x="2877703" y="4113059"/>
                </a:cubicBezTo>
                <a:cubicBezTo>
                  <a:pt x="2877703" y="4080589"/>
                  <a:pt x="2881932" y="4051326"/>
                  <a:pt x="2890390" y="4025269"/>
                </a:cubicBezTo>
                <a:cubicBezTo>
                  <a:pt x="2898849" y="3999211"/>
                  <a:pt x="2911127" y="3977110"/>
                  <a:pt x="2927226" y="3958966"/>
                </a:cubicBezTo>
                <a:cubicBezTo>
                  <a:pt x="2943324" y="3940821"/>
                  <a:pt x="2962901" y="3926974"/>
                  <a:pt x="2985957" y="3917424"/>
                </a:cubicBezTo>
                <a:cubicBezTo>
                  <a:pt x="3009013" y="3907874"/>
                  <a:pt x="3035002" y="3903100"/>
                  <a:pt x="3063924" y="3903100"/>
                </a:cubicBezTo>
                <a:close/>
                <a:moveTo>
                  <a:pt x="2418308" y="3903100"/>
                </a:moveTo>
                <a:cubicBezTo>
                  <a:pt x="2429767" y="3903100"/>
                  <a:pt x="2440886" y="3903918"/>
                  <a:pt x="2451664" y="3905555"/>
                </a:cubicBezTo>
                <a:cubicBezTo>
                  <a:pt x="2462441" y="3907192"/>
                  <a:pt x="2472196" y="3909239"/>
                  <a:pt x="2480927" y="3911694"/>
                </a:cubicBezTo>
                <a:cubicBezTo>
                  <a:pt x="2489658" y="3914150"/>
                  <a:pt x="2497026" y="3916810"/>
                  <a:pt x="2503028" y="3919675"/>
                </a:cubicBezTo>
                <a:cubicBezTo>
                  <a:pt x="2509030" y="3922540"/>
                  <a:pt x="2513328" y="3924996"/>
                  <a:pt x="2515920" y="3927042"/>
                </a:cubicBezTo>
                <a:cubicBezTo>
                  <a:pt x="2518513" y="3929089"/>
                  <a:pt x="2520354" y="3931135"/>
                  <a:pt x="2521446" y="3933181"/>
                </a:cubicBezTo>
                <a:cubicBezTo>
                  <a:pt x="2522537" y="3935228"/>
                  <a:pt x="2523356" y="3937684"/>
                  <a:pt x="2523901" y="3940548"/>
                </a:cubicBezTo>
                <a:cubicBezTo>
                  <a:pt x="2524447" y="3943413"/>
                  <a:pt x="2524924" y="3946960"/>
                  <a:pt x="2525333" y="3951190"/>
                </a:cubicBezTo>
                <a:cubicBezTo>
                  <a:pt x="2525743" y="3955419"/>
                  <a:pt x="2525948" y="3960671"/>
                  <a:pt x="2525948" y="3966947"/>
                </a:cubicBezTo>
                <a:cubicBezTo>
                  <a:pt x="2525948" y="3974314"/>
                  <a:pt x="2525743" y="3980317"/>
                  <a:pt x="2525333" y="3984955"/>
                </a:cubicBezTo>
                <a:cubicBezTo>
                  <a:pt x="2524924" y="3989593"/>
                  <a:pt x="2524242" y="3993277"/>
                  <a:pt x="2523287" y="3996006"/>
                </a:cubicBezTo>
                <a:cubicBezTo>
                  <a:pt x="2522333" y="3998734"/>
                  <a:pt x="2521036" y="4000576"/>
                  <a:pt x="2519399" y="4001531"/>
                </a:cubicBezTo>
                <a:cubicBezTo>
                  <a:pt x="2517762" y="4002486"/>
                  <a:pt x="2515852" y="4002963"/>
                  <a:pt x="2513669" y="4002963"/>
                </a:cubicBezTo>
                <a:cubicBezTo>
                  <a:pt x="2511214" y="4002963"/>
                  <a:pt x="2507394" y="4001531"/>
                  <a:pt x="2502210" y="3998666"/>
                </a:cubicBezTo>
                <a:cubicBezTo>
                  <a:pt x="2497026" y="3995801"/>
                  <a:pt x="2490545" y="3992731"/>
                  <a:pt x="2482769" y="3989457"/>
                </a:cubicBezTo>
                <a:cubicBezTo>
                  <a:pt x="2474992" y="3986183"/>
                  <a:pt x="2465988" y="3983113"/>
                  <a:pt x="2455756" y="3980248"/>
                </a:cubicBezTo>
                <a:cubicBezTo>
                  <a:pt x="2445524" y="3977383"/>
                  <a:pt x="2433860" y="3975951"/>
                  <a:pt x="2420763" y="3975951"/>
                </a:cubicBezTo>
                <a:cubicBezTo>
                  <a:pt x="2411486" y="3975951"/>
                  <a:pt x="2403437" y="3976906"/>
                  <a:pt x="2396616" y="3978816"/>
                </a:cubicBezTo>
                <a:cubicBezTo>
                  <a:pt x="2389795" y="3980726"/>
                  <a:pt x="2384201" y="3983454"/>
                  <a:pt x="2379836" y="3987001"/>
                </a:cubicBezTo>
                <a:cubicBezTo>
                  <a:pt x="2375470" y="3990548"/>
                  <a:pt x="2372195" y="3994709"/>
                  <a:pt x="2370013" y="3999484"/>
                </a:cubicBezTo>
                <a:cubicBezTo>
                  <a:pt x="2367830" y="4004259"/>
                  <a:pt x="2366739" y="4009375"/>
                  <a:pt x="2366739" y="4014832"/>
                </a:cubicBezTo>
                <a:cubicBezTo>
                  <a:pt x="2366739" y="4023291"/>
                  <a:pt x="2369331" y="4030385"/>
                  <a:pt x="2374515" y="4036115"/>
                </a:cubicBezTo>
                <a:cubicBezTo>
                  <a:pt x="2379699" y="4041845"/>
                  <a:pt x="2386521" y="4046892"/>
                  <a:pt x="2394979" y="4051258"/>
                </a:cubicBezTo>
                <a:cubicBezTo>
                  <a:pt x="2403437" y="4055624"/>
                  <a:pt x="2413055" y="4059716"/>
                  <a:pt x="2423833" y="4063536"/>
                </a:cubicBezTo>
                <a:cubicBezTo>
                  <a:pt x="2434611" y="4067356"/>
                  <a:pt x="2445524" y="4071517"/>
                  <a:pt x="2456575" y="4076019"/>
                </a:cubicBezTo>
                <a:cubicBezTo>
                  <a:pt x="2467626" y="4080521"/>
                  <a:pt x="2478540" y="4085774"/>
                  <a:pt x="2489317" y="4091776"/>
                </a:cubicBezTo>
                <a:cubicBezTo>
                  <a:pt x="2500095" y="4097779"/>
                  <a:pt x="2509713" y="4105146"/>
                  <a:pt x="2518171" y="4113877"/>
                </a:cubicBezTo>
                <a:cubicBezTo>
                  <a:pt x="2526630" y="4122609"/>
                  <a:pt x="2533451" y="4133045"/>
                  <a:pt x="2538635" y="4145187"/>
                </a:cubicBezTo>
                <a:cubicBezTo>
                  <a:pt x="2543820" y="4157329"/>
                  <a:pt x="2546412" y="4171722"/>
                  <a:pt x="2546412" y="4188366"/>
                </a:cubicBezTo>
                <a:cubicBezTo>
                  <a:pt x="2546412" y="4209103"/>
                  <a:pt x="2542523" y="4227384"/>
                  <a:pt x="2534747" y="4243209"/>
                </a:cubicBezTo>
                <a:cubicBezTo>
                  <a:pt x="2526971" y="4259034"/>
                  <a:pt x="2515989" y="4272268"/>
                  <a:pt x="2501800" y="4282909"/>
                </a:cubicBezTo>
                <a:cubicBezTo>
                  <a:pt x="2487612" y="4293550"/>
                  <a:pt x="2470832" y="4301531"/>
                  <a:pt x="2451459" y="4306852"/>
                </a:cubicBezTo>
                <a:cubicBezTo>
                  <a:pt x="2432087" y="4312172"/>
                  <a:pt x="2411077" y="4314833"/>
                  <a:pt x="2388430" y="4314833"/>
                </a:cubicBezTo>
                <a:cubicBezTo>
                  <a:pt x="2374788" y="4314833"/>
                  <a:pt x="2361760" y="4313809"/>
                  <a:pt x="2349345" y="4311763"/>
                </a:cubicBezTo>
                <a:cubicBezTo>
                  <a:pt x="2336929" y="4309717"/>
                  <a:pt x="2325811" y="4307124"/>
                  <a:pt x="2315988" y="4303987"/>
                </a:cubicBezTo>
                <a:cubicBezTo>
                  <a:pt x="2306166" y="4300849"/>
                  <a:pt x="2297980" y="4297643"/>
                  <a:pt x="2291432" y="4294369"/>
                </a:cubicBezTo>
                <a:cubicBezTo>
                  <a:pt x="2284883" y="4291095"/>
                  <a:pt x="2280109" y="4288025"/>
                  <a:pt x="2277107" y="4285160"/>
                </a:cubicBezTo>
                <a:cubicBezTo>
                  <a:pt x="2274105" y="4282295"/>
                  <a:pt x="2271787" y="4277793"/>
                  <a:pt x="2270149" y="4271654"/>
                </a:cubicBezTo>
                <a:cubicBezTo>
                  <a:pt x="2268512" y="4265515"/>
                  <a:pt x="2267694" y="4256442"/>
                  <a:pt x="2267694" y="4244437"/>
                </a:cubicBezTo>
                <a:cubicBezTo>
                  <a:pt x="2267694" y="4236524"/>
                  <a:pt x="2267967" y="4230180"/>
                  <a:pt x="2268512" y="4225405"/>
                </a:cubicBezTo>
                <a:cubicBezTo>
                  <a:pt x="2269058" y="4220630"/>
                  <a:pt x="2269877" y="4216811"/>
                  <a:pt x="2270967" y="4213946"/>
                </a:cubicBezTo>
                <a:cubicBezTo>
                  <a:pt x="2272059" y="4211081"/>
                  <a:pt x="2273423" y="4209171"/>
                  <a:pt x="2275061" y="4208216"/>
                </a:cubicBezTo>
                <a:cubicBezTo>
                  <a:pt x="2276698" y="4207261"/>
                  <a:pt x="2278745" y="4206783"/>
                  <a:pt x="2281200" y="4206783"/>
                </a:cubicBezTo>
                <a:cubicBezTo>
                  <a:pt x="2284201" y="4206783"/>
                  <a:pt x="2288635" y="4208489"/>
                  <a:pt x="2294501" y="4211899"/>
                </a:cubicBezTo>
                <a:cubicBezTo>
                  <a:pt x="2300368" y="4215310"/>
                  <a:pt x="2307666" y="4219062"/>
                  <a:pt x="2316398" y="4223154"/>
                </a:cubicBezTo>
                <a:cubicBezTo>
                  <a:pt x="2325129" y="4227247"/>
                  <a:pt x="2335293" y="4231067"/>
                  <a:pt x="2346888" y="4234614"/>
                </a:cubicBezTo>
                <a:cubicBezTo>
                  <a:pt x="2358485" y="4238161"/>
                  <a:pt x="2371650" y="4239935"/>
                  <a:pt x="2386384" y="4239935"/>
                </a:cubicBezTo>
                <a:cubicBezTo>
                  <a:pt x="2395661" y="4239935"/>
                  <a:pt x="2403915" y="4238980"/>
                  <a:pt x="2411145" y="4237070"/>
                </a:cubicBezTo>
                <a:cubicBezTo>
                  <a:pt x="2418376" y="4235160"/>
                  <a:pt x="2424651" y="4232431"/>
                  <a:pt x="2429972" y="4228884"/>
                </a:cubicBezTo>
                <a:cubicBezTo>
                  <a:pt x="2435292" y="4225337"/>
                  <a:pt x="2439317" y="4220835"/>
                  <a:pt x="2442045" y="4215378"/>
                </a:cubicBezTo>
                <a:cubicBezTo>
                  <a:pt x="2444774" y="4209921"/>
                  <a:pt x="2446139" y="4203645"/>
                  <a:pt x="2446139" y="4196551"/>
                </a:cubicBezTo>
                <a:cubicBezTo>
                  <a:pt x="2446139" y="4188366"/>
                  <a:pt x="2443615" y="4181340"/>
                  <a:pt x="2438567" y="4175474"/>
                </a:cubicBezTo>
                <a:cubicBezTo>
                  <a:pt x="2433519" y="4169607"/>
                  <a:pt x="2426834" y="4164491"/>
                  <a:pt x="2418512" y="4160126"/>
                </a:cubicBezTo>
                <a:cubicBezTo>
                  <a:pt x="2410191" y="4155760"/>
                  <a:pt x="2400777" y="4151667"/>
                  <a:pt x="2390272" y="4147847"/>
                </a:cubicBezTo>
                <a:cubicBezTo>
                  <a:pt x="2379767" y="4144027"/>
                  <a:pt x="2368989" y="4139798"/>
                  <a:pt x="2357939" y="4135160"/>
                </a:cubicBezTo>
                <a:cubicBezTo>
                  <a:pt x="2346888" y="4130521"/>
                  <a:pt x="2336111" y="4125201"/>
                  <a:pt x="2325606" y="4119198"/>
                </a:cubicBezTo>
                <a:cubicBezTo>
                  <a:pt x="2315102" y="4113195"/>
                  <a:pt x="2305689" y="4105828"/>
                  <a:pt x="2297366" y="4097097"/>
                </a:cubicBezTo>
                <a:cubicBezTo>
                  <a:pt x="2289044" y="4088366"/>
                  <a:pt x="2282359" y="4077861"/>
                  <a:pt x="2277311" y="4065583"/>
                </a:cubicBezTo>
                <a:cubicBezTo>
                  <a:pt x="2272264" y="4053304"/>
                  <a:pt x="2269740" y="4038570"/>
                  <a:pt x="2269740" y="4021381"/>
                </a:cubicBezTo>
                <a:cubicBezTo>
                  <a:pt x="2269740" y="4003918"/>
                  <a:pt x="2273150" y="3987888"/>
                  <a:pt x="2279972" y="3973291"/>
                </a:cubicBezTo>
                <a:cubicBezTo>
                  <a:pt x="2286793" y="3958693"/>
                  <a:pt x="2296616" y="3946210"/>
                  <a:pt x="2309440" y="3935842"/>
                </a:cubicBezTo>
                <a:cubicBezTo>
                  <a:pt x="2322264" y="3925473"/>
                  <a:pt x="2337884" y="3917424"/>
                  <a:pt x="2356302" y="3911694"/>
                </a:cubicBezTo>
                <a:cubicBezTo>
                  <a:pt x="2374720" y="3905965"/>
                  <a:pt x="2395388" y="3903100"/>
                  <a:pt x="2418308" y="3903100"/>
                </a:cubicBezTo>
                <a:close/>
                <a:moveTo>
                  <a:pt x="993465" y="3858898"/>
                </a:moveTo>
                <a:lnTo>
                  <a:pt x="993465" y="4038570"/>
                </a:lnTo>
                <a:lnTo>
                  <a:pt x="1041759" y="4038570"/>
                </a:lnTo>
                <a:cubicBezTo>
                  <a:pt x="1058949" y="4038570"/>
                  <a:pt x="1073342" y="4036251"/>
                  <a:pt x="1084938" y="4031613"/>
                </a:cubicBezTo>
                <a:cubicBezTo>
                  <a:pt x="1096535" y="4026974"/>
                  <a:pt x="1106016" y="4020494"/>
                  <a:pt x="1113383" y="4012172"/>
                </a:cubicBezTo>
                <a:cubicBezTo>
                  <a:pt x="1120750" y="4003850"/>
                  <a:pt x="1126344" y="3993891"/>
                  <a:pt x="1130163" y="3982295"/>
                </a:cubicBezTo>
                <a:cubicBezTo>
                  <a:pt x="1133984" y="3970699"/>
                  <a:pt x="1135893" y="3958079"/>
                  <a:pt x="1135893" y="3944437"/>
                </a:cubicBezTo>
                <a:cubicBezTo>
                  <a:pt x="1135893" y="3925883"/>
                  <a:pt x="1132619" y="3910603"/>
                  <a:pt x="1126070" y="3898598"/>
                </a:cubicBezTo>
                <a:cubicBezTo>
                  <a:pt x="1119522" y="3886592"/>
                  <a:pt x="1111473" y="3877724"/>
                  <a:pt x="1101923" y="3871995"/>
                </a:cubicBezTo>
                <a:cubicBezTo>
                  <a:pt x="1092373" y="3866265"/>
                  <a:pt x="1082346" y="3862649"/>
                  <a:pt x="1071841" y="3861149"/>
                </a:cubicBezTo>
                <a:cubicBezTo>
                  <a:pt x="1061337" y="3859648"/>
                  <a:pt x="1050491" y="3858898"/>
                  <a:pt x="1039304" y="3858898"/>
                </a:cubicBezTo>
                <a:close/>
                <a:moveTo>
                  <a:pt x="517215" y="3858079"/>
                </a:moveTo>
                <a:lnTo>
                  <a:pt x="517215" y="4008284"/>
                </a:lnTo>
                <a:lnTo>
                  <a:pt x="572058" y="4008284"/>
                </a:lnTo>
                <a:cubicBezTo>
                  <a:pt x="587338" y="4008284"/>
                  <a:pt x="600707" y="4006442"/>
                  <a:pt x="612167" y="4002759"/>
                </a:cubicBezTo>
                <a:cubicBezTo>
                  <a:pt x="623627" y="3999075"/>
                  <a:pt x="633177" y="3993891"/>
                  <a:pt x="640816" y="3987206"/>
                </a:cubicBezTo>
                <a:cubicBezTo>
                  <a:pt x="648456" y="3980521"/>
                  <a:pt x="654186" y="3972540"/>
                  <a:pt x="658006" y="3963263"/>
                </a:cubicBezTo>
                <a:cubicBezTo>
                  <a:pt x="661826" y="3953986"/>
                  <a:pt x="663736" y="3943618"/>
                  <a:pt x="663736" y="3932158"/>
                </a:cubicBezTo>
                <a:cubicBezTo>
                  <a:pt x="663736" y="3914696"/>
                  <a:pt x="659780" y="3899962"/>
                  <a:pt x="651867" y="3887956"/>
                </a:cubicBezTo>
                <a:cubicBezTo>
                  <a:pt x="643954" y="3875951"/>
                  <a:pt x="630994" y="3867492"/>
                  <a:pt x="612985" y="3862581"/>
                </a:cubicBezTo>
                <a:cubicBezTo>
                  <a:pt x="607529" y="3861217"/>
                  <a:pt x="601321" y="3860125"/>
                  <a:pt x="594363" y="3859307"/>
                </a:cubicBezTo>
                <a:cubicBezTo>
                  <a:pt x="587405" y="3858488"/>
                  <a:pt x="577788" y="3858079"/>
                  <a:pt x="565509" y="3858079"/>
                </a:cubicBezTo>
                <a:close/>
                <a:moveTo>
                  <a:pt x="8463669" y="3813877"/>
                </a:moveTo>
                <a:cubicBezTo>
                  <a:pt x="8453846" y="3813877"/>
                  <a:pt x="8445593" y="3814218"/>
                  <a:pt x="8438907" y="3814900"/>
                </a:cubicBezTo>
                <a:cubicBezTo>
                  <a:pt x="8432222" y="3815582"/>
                  <a:pt x="8426902" y="3816674"/>
                  <a:pt x="8422946" y="3818175"/>
                </a:cubicBezTo>
                <a:cubicBezTo>
                  <a:pt x="8418989" y="3819675"/>
                  <a:pt x="8416261" y="3821517"/>
                  <a:pt x="8414760" y="3823700"/>
                </a:cubicBezTo>
                <a:cubicBezTo>
                  <a:pt x="8413260" y="3825883"/>
                  <a:pt x="8412509" y="3828338"/>
                  <a:pt x="8412509" y="3831067"/>
                </a:cubicBezTo>
                <a:lnTo>
                  <a:pt x="8412509" y="3912513"/>
                </a:lnTo>
                <a:lnTo>
                  <a:pt x="8369126" y="3912513"/>
                </a:lnTo>
                <a:cubicBezTo>
                  <a:pt x="8366397" y="3912513"/>
                  <a:pt x="8364010" y="3913195"/>
                  <a:pt x="8361963" y="3914559"/>
                </a:cubicBezTo>
                <a:cubicBezTo>
                  <a:pt x="8359917" y="3915924"/>
                  <a:pt x="8358212" y="3918175"/>
                  <a:pt x="8356847" y="3921312"/>
                </a:cubicBezTo>
                <a:cubicBezTo>
                  <a:pt x="8355483" y="3924450"/>
                  <a:pt x="8354460" y="3928748"/>
                  <a:pt x="8353778" y="3934205"/>
                </a:cubicBezTo>
                <a:cubicBezTo>
                  <a:pt x="8353096" y="3939662"/>
                  <a:pt x="8352755" y="3946347"/>
                  <a:pt x="8352755" y="3954259"/>
                </a:cubicBezTo>
                <a:cubicBezTo>
                  <a:pt x="8352755" y="3969266"/>
                  <a:pt x="8354119" y="3979975"/>
                  <a:pt x="8356847" y="3986388"/>
                </a:cubicBezTo>
                <a:cubicBezTo>
                  <a:pt x="8359576" y="3992799"/>
                  <a:pt x="8363532" y="3996006"/>
                  <a:pt x="8368716" y="3996006"/>
                </a:cubicBezTo>
                <a:lnTo>
                  <a:pt x="8412509" y="3996006"/>
                </a:lnTo>
                <a:lnTo>
                  <a:pt x="8412509" y="4183045"/>
                </a:lnTo>
                <a:cubicBezTo>
                  <a:pt x="8412509" y="4205419"/>
                  <a:pt x="8414828" y="4224792"/>
                  <a:pt x="8419467" y="4241163"/>
                </a:cubicBezTo>
                <a:cubicBezTo>
                  <a:pt x="8424105" y="4257534"/>
                  <a:pt x="8431336" y="4271108"/>
                  <a:pt x="8441158" y="4281886"/>
                </a:cubicBezTo>
                <a:cubicBezTo>
                  <a:pt x="8450981" y="4292663"/>
                  <a:pt x="8463396" y="4300644"/>
                  <a:pt x="8478403" y="4305828"/>
                </a:cubicBezTo>
                <a:cubicBezTo>
                  <a:pt x="8493409" y="4311013"/>
                  <a:pt x="8511145" y="4313605"/>
                  <a:pt x="8531609" y="4313605"/>
                </a:cubicBezTo>
                <a:cubicBezTo>
                  <a:pt x="8539248" y="4313605"/>
                  <a:pt x="8546820" y="4313195"/>
                  <a:pt x="8554324" y="4312377"/>
                </a:cubicBezTo>
                <a:cubicBezTo>
                  <a:pt x="8561827" y="4311558"/>
                  <a:pt x="8568785" y="4310399"/>
                  <a:pt x="8575197" y="4308898"/>
                </a:cubicBezTo>
                <a:cubicBezTo>
                  <a:pt x="8581609" y="4307397"/>
                  <a:pt x="8587202" y="4305624"/>
                  <a:pt x="8591977" y="4303577"/>
                </a:cubicBezTo>
                <a:cubicBezTo>
                  <a:pt x="8596752" y="4301531"/>
                  <a:pt x="8600367" y="4299212"/>
                  <a:pt x="8602823" y="4296620"/>
                </a:cubicBezTo>
                <a:cubicBezTo>
                  <a:pt x="8605279" y="4294028"/>
                  <a:pt x="8607257" y="4289526"/>
                  <a:pt x="8608758" y="4283114"/>
                </a:cubicBezTo>
                <a:cubicBezTo>
                  <a:pt x="8610258" y="4276701"/>
                  <a:pt x="8611009" y="4267493"/>
                  <a:pt x="8611009" y="4255487"/>
                </a:cubicBezTo>
                <a:cubicBezTo>
                  <a:pt x="8611009" y="4247847"/>
                  <a:pt x="8610667" y="4241572"/>
                  <a:pt x="8609985" y="4236661"/>
                </a:cubicBezTo>
                <a:cubicBezTo>
                  <a:pt x="8609303" y="4231749"/>
                  <a:pt x="8608553" y="4227861"/>
                  <a:pt x="8607734" y="4224996"/>
                </a:cubicBezTo>
                <a:cubicBezTo>
                  <a:pt x="8606916" y="4222131"/>
                  <a:pt x="8605756" y="4220221"/>
                  <a:pt x="8604256" y="4219266"/>
                </a:cubicBezTo>
                <a:cubicBezTo>
                  <a:pt x="8602755" y="4218311"/>
                  <a:pt x="8601186" y="4217834"/>
                  <a:pt x="8599549" y="4217834"/>
                </a:cubicBezTo>
                <a:cubicBezTo>
                  <a:pt x="8597639" y="4217834"/>
                  <a:pt x="8595524" y="4218311"/>
                  <a:pt x="8593205" y="4219266"/>
                </a:cubicBezTo>
                <a:cubicBezTo>
                  <a:pt x="8590886" y="4220221"/>
                  <a:pt x="8588021" y="4221313"/>
                  <a:pt x="8584610" y="4222541"/>
                </a:cubicBezTo>
                <a:cubicBezTo>
                  <a:pt x="8581199" y="4223768"/>
                  <a:pt x="8577311" y="4224860"/>
                  <a:pt x="8572946" y="4225815"/>
                </a:cubicBezTo>
                <a:cubicBezTo>
                  <a:pt x="8568580" y="4226770"/>
                  <a:pt x="8563669" y="4227247"/>
                  <a:pt x="8558212" y="4227247"/>
                </a:cubicBezTo>
                <a:cubicBezTo>
                  <a:pt x="8542113" y="4227247"/>
                  <a:pt x="8530927" y="4222268"/>
                  <a:pt x="8524651" y="4212309"/>
                </a:cubicBezTo>
                <a:cubicBezTo>
                  <a:pt x="8518375" y="4202349"/>
                  <a:pt x="8515238" y="4187411"/>
                  <a:pt x="8515238" y="4167493"/>
                </a:cubicBezTo>
                <a:lnTo>
                  <a:pt x="8515238" y="3996006"/>
                </a:lnTo>
                <a:lnTo>
                  <a:pt x="8595047" y="3996006"/>
                </a:lnTo>
                <a:cubicBezTo>
                  <a:pt x="8600231" y="3996006"/>
                  <a:pt x="8604187" y="3992799"/>
                  <a:pt x="8606916" y="3986388"/>
                </a:cubicBezTo>
                <a:cubicBezTo>
                  <a:pt x="8609644" y="3979975"/>
                  <a:pt x="8611009" y="3969266"/>
                  <a:pt x="8611009" y="3954259"/>
                </a:cubicBezTo>
                <a:cubicBezTo>
                  <a:pt x="8611009" y="3946347"/>
                  <a:pt x="8610667" y="3939662"/>
                  <a:pt x="8609985" y="3934205"/>
                </a:cubicBezTo>
                <a:cubicBezTo>
                  <a:pt x="8609303" y="3928748"/>
                  <a:pt x="8608280" y="3924450"/>
                  <a:pt x="8606916" y="3921312"/>
                </a:cubicBezTo>
                <a:cubicBezTo>
                  <a:pt x="8605551" y="3918175"/>
                  <a:pt x="8603846" y="3915924"/>
                  <a:pt x="8601800" y="3914559"/>
                </a:cubicBezTo>
                <a:cubicBezTo>
                  <a:pt x="8599753" y="3913195"/>
                  <a:pt x="8597366" y="3912513"/>
                  <a:pt x="8594637" y="3912513"/>
                </a:cubicBezTo>
                <a:lnTo>
                  <a:pt x="8515238" y="3912513"/>
                </a:lnTo>
                <a:lnTo>
                  <a:pt x="8515238" y="3831067"/>
                </a:lnTo>
                <a:cubicBezTo>
                  <a:pt x="8515238" y="3828338"/>
                  <a:pt x="8514419" y="3825883"/>
                  <a:pt x="8512782" y="3823700"/>
                </a:cubicBezTo>
                <a:cubicBezTo>
                  <a:pt x="8511145" y="3821517"/>
                  <a:pt x="8508417" y="3819675"/>
                  <a:pt x="8504596" y="3818175"/>
                </a:cubicBezTo>
                <a:cubicBezTo>
                  <a:pt x="8500776" y="3816674"/>
                  <a:pt x="8495524" y="3815582"/>
                  <a:pt x="8488839" y="3814900"/>
                </a:cubicBezTo>
                <a:cubicBezTo>
                  <a:pt x="8482154" y="3814218"/>
                  <a:pt x="8473764" y="3813877"/>
                  <a:pt x="8463669" y="3813877"/>
                </a:cubicBezTo>
                <a:close/>
                <a:moveTo>
                  <a:pt x="7777869" y="3813877"/>
                </a:moveTo>
                <a:cubicBezTo>
                  <a:pt x="7768046" y="3813877"/>
                  <a:pt x="7759792" y="3814218"/>
                  <a:pt x="7753107" y="3814900"/>
                </a:cubicBezTo>
                <a:cubicBezTo>
                  <a:pt x="7746423" y="3815582"/>
                  <a:pt x="7741102" y="3816674"/>
                  <a:pt x="7737145" y="3818175"/>
                </a:cubicBezTo>
                <a:cubicBezTo>
                  <a:pt x="7733189" y="3819675"/>
                  <a:pt x="7730461" y="3821517"/>
                  <a:pt x="7728960" y="3823700"/>
                </a:cubicBezTo>
                <a:cubicBezTo>
                  <a:pt x="7727459" y="3825883"/>
                  <a:pt x="7726709" y="3828338"/>
                  <a:pt x="7726709" y="3831067"/>
                </a:cubicBezTo>
                <a:lnTo>
                  <a:pt x="7726709" y="3912513"/>
                </a:lnTo>
                <a:lnTo>
                  <a:pt x="7683325" y="3912513"/>
                </a:lnTo>
                <a:cubicBezTo>
                  <a:pt x="7680597" y="3912513"/>
                  <a:pt x="7678209" y="3913195"/>
                  <a:pt x="7676163" y="3914559"/>
                </a:cubicBezTo>
                <a:cubicBezTo>
                  <a:pt x="7674117" y="3915924"/>
                  <a:pt x="7672411" y="3918175"/>
                  <a:pt x="7671047" y="3921312"/>
                </a:cubicBezTo>
                <a:cubicBezTo>
                  <a:pt x="7669683" y="3924450"/>
                  <a:pt x="7668659" y="3928748"/>
                  <a:pt x="7667978" y="3934205"/>
                </a:cubicBezTo>
                <a:cubicBezTo>
                  <a:pt x="7667295" y="3939662"/>
                  <a:pt x="7666955" y="3946347"/>
                  <a:pt x="7666955" y="3954259"/>
                </a:cubicBezTo>
                <a:cubicBezTo>
                  <a:pt x="7666955" y="3969266"/>
                  <a:pt x="7668319" y="3979975"/>
                  <a:pt x="7671047" y="3986388"/>
                </a:cubicBezTo>
                <a:cubicBezTo>
                  <a:pt x="7673775" y="3992799"/>
                  <a:pt x="7677732" y="3996006"/>
                  <a:pt x="7682917" y="3996006"/>
                </a:cubicBezTo>
                <a:lnTo>
                  <a:pt x="7726709" y="3996006"/>
                </a:lnTo>
                <a:lnTo>
                  <a:pt x="7726709" y="4183045"/>
                </a:lnTo>
                <a:cubicBezTo>
                  <a:pt x="7726709" y="4205419"/>
                  <a:pt x="7729028" y="4224792"/>
                  <a:pt x="7733667" y="4241163"/>
                </a:cubicBezTo>
                <a:cubicBezTo>
                  <a:pt x="7738305" y="4257534"/>
                  <a:pt x="7745536" y="4271108"/>
                  <a:pt x="7755359" y="4281886"/>
                </a:cubicBezTo>
                <a:cubicBezTo>
                  <a:pt x="7765181" y="4292663"/>
                  <a:pt x="7777595" y="4300644"/>
                  <a:pt x="7792603" y="4305828"/>
                </a:cubicBezTo>
                <a:cubicBezTo>
                  <a:pt x="7807609" y="4311013"/>
                  <a:pt x="7825345" y="4313605"/>
                  <a:pt x="7845809" y="4313605"/>
                </a:cubicBezTo>
                <a:cubicBezTo>
                  <a:pt x="7853449" y="4313605"/>
                  <a:pt x="7861020" y="4313195"/>
                  <a:pt x="7868523" y="4312377"/>
                </a:cubicBezTo>
                <a:cubicBezTo>
                  <a:pt x="7876027" y="4311558"/>
                  <a:pt x="7882985" y="4310399"/>
                  <a:pt x="7889397" y="4308898"/>
                </a:cubicBezTo>
                <a:cubicBezTo>
                  <a:pt x="7895809" y="4307397"/>
                  <a:pt x="7901402" y="4305624"/>
                  <a:pt x="7906177" y="4303577"/>
                </a:cubicBezTo>
                <a:cubicBezTo>
                  <a:pt x="7910952" y="4301531"/>
                  <a:pt x="7914567" y="4299212"/>
                  <a:pt x="7917023" y="4296620"/>
                </a:cubicBezTo>
                <a:cubicBezTo>
                  <a:pt x="7919479" y="4294028"/>
                  <a:pt x="7921457" y="4289526"/>
                  <a:pt x="7922957" y="4283114"/>
                </a:cubicBezTo>
                <a:cubicBezTo>
                  <a:pt x="7924458" y="4276701"/>
                  <a:pt x="7925209" y="4267493"/>
                  <a:pt x="7925209" y="4255487"/>
                </a:cubicBezTo>
                <a:cubicBezTo>
                  <a:pt x="7925209" y="4247847"/>
                  <a:pt x="7924867" y="4241572"/>
                  <a:pt x="7924185" y="4236661"/>
                </a:cubicBezTo>
                <a:cubicBezTo>
                  <a:pt x="7923503" y="4231749"/>
                  <a:pt x="7922753" y="4227861"/>
                  <a:pt x="7921935" y="4224996"/>
                </a:cubicBezTo>
                <a:cubicBezTo>
                  <a:pt x="7921116" y="4222131"/>
                  <a:pt x="7919956" y="4220221"/>
                  <a:pt x="7918455" y="4219266"/>
                </a:cubicBezTo>
                <a:cubicBezTo>
                  <a:pt x="7916955" y="4218311"/>
                  <a:pt x="7915386" y="4217834"/>
                  <a:pt x="7913749" y="4217834"/>
                </a:cubicBezTo>
                <a:cubicBezTo>
                  <a:pt x="7911839" y="4217834"/>
                  <a:pt x="7909724" y="4218311"/>
                  <a:pt x="7907405" y="4219266"/>
                </a:cubicBezTo>
                <a:cubicBezTo>
                  <a:pt x="7905085" y="4220221"/>
                  <a:pt x="7902221" y="4221313"/>
                  <a:pt x="7898810" y="4222541"/>
                </a:cubicBezTo>
                <a:cubicBezTo>
                  <a:pt x="7895399" y="4223768"/>
                  <a:pt x="7891511" y="4224860"/>
                  <a:pt x="7887146" y="4225815"/>
                </a:cubicBezTo>
                <a:cubicBezTo>
                  <a:pt x="7882780" y="4226770"/>
                  <a:pt x="7877869" y="4227247"/>
                  <a:pt x="7872412" y="4227247"/>
                </a:cubicBezTo>
                <a:cubicBezTo>
                  <a:pt x="7856313" y="4227247"/>
                  <a:pt x="7845127" y="4222268"/>
                  <a:pt x="7838851" y="4212309"/>
                </a:cubicBezTo>
                <a:cubicBezTo>
                  <a:pt x="7832575" y="4202349"/>
                  <a:pt x="7829437" y="4187411"/>
                  <a:pt x="7829437" y="4167493"/>
                </a:cubicBezTo>
                <a:lnTo>
                  <a:pt x="7829437" y="3996006"/>
                </a:lnTo>
                <a:lnTo>
                  <a:pt x="7909247" y="3996006"/>
                </a:lnTo>
                <a:cubicBezTo>
                  <a:pt x="7914431" y="3996006"/>
                  <a:pt x="7918387" y="3992799"/>
                  <a:pt x="7921116" y="3986388"/>
                </a:cubicBezTo>
                <a:cubicBezTo>
                  <a:pt x="7923844" y="3979975"/>
                  <a:pt x="7925209" y="3969266"/>
                  <a:pt x="7925209" y="3954259"/>
                </a:cubicBezTo>
                <a:cubicBezTo>
                  <a:pt x="7925209" y="3946347"/>
                  <a:pt x="7924867" y="3939662"/>
                  <a:pt x="7924185" y="3934205"/>
                </a:cubicBezTo>
                <a:cubicBezTo>
                  <a:pt x="7923503" y="3928748"/>
                  <a:pt x="7922479" y="3924450"/>
                  <a:pt x="7921116" y="3921312"/>
                </a:cubicBezTo>
                <a:cubicBezTo>
                  <a:pt x="7919751" y="3918175"/>
                  <a:pt x="7918046" y="3915924"/>
                  <a:pt x="7916000" y="3914559"/>
                </a:cubicBezTo>
                <a:cubicBezTo>
                  <a:pt x="7913953" y="3913195"/>
                  <a:pt x="7911566" y="3912513"/>
                  <a:pt x="7908837" y="3912513"/>
                </a:cubicBezTo>
                <a:lnTo>
                  <a:pt x="7829437" y="3912513"/>
                </a:lnTo>
                <a:lnTo>
                  <a:pt x="7829437" y="3831067"/>
                </a:lnTo>
                <a:cubicBezTo>
                  <a:pt x="7829437" y="3828338"/>
                  <a:pt x="7828619" y="3825883"/>
                  <a:pt x="7826982" y="3823700"/>
                </a:cubicBezTo>
                <a:cubicBezTo>
                  <a:pt x="7825345" y="3821517"/>
                  <a:pt x="7822616" y="3819675"/>
                  <a:pt x="7818797" y="3818175"/>
                </a:cubicBezTo>
                <a:cubicBezTo>
                  <a:pt x="7814977" y="3816674"/>
                  <a:pt x="7809724" y="3815582"/>
                  <a:pt x="7803039" y="3814900"/>
                </a:cubicBezTo>
                <a:cubicBezTo>
                  <a:pt x="7796354" y="3814218"/>
                  <a:pt x="7787964" y="3813877"/>
                  <a:pt x="7777869" y="3813877"/>
                </a:cubicBezTo>
                <a:close/>
                <a:moveTo>
                  <a:pt x="2681994" y="3813877"/>
                </a:moveTo>
                <a:cubicBezTo>
                  <a:pt x="2692089" y="3813877"/>
                  <a:pt x="2700480" y="3814218"/>
                  <a:pt x="2707165" y="3814900"/>
                </a:cubicBezTo>
                <a:cubicBezTo>
                  <a:pt x="2713849" y="3815582"/>
                  <a:pt x="2719102" y="3816674"/>
                  <a:pt x="2722922" y="3818175"/>
                </a:cubicBezTo>
                <a:cubicBezTo>
                  <a:pt x="2726742" y="3819675"/>
                  <a:pt x="2729469" y="3821517"/>
                  <a:pt x="2731107" y="3823700"/>
                </a:cubicBezTo>
                <a:cubicBezTo>
                  <a:pt x="2732744" y="3825883"/>
                  <a:pt x="2733563" y="3828338"/>
                  <a:pt x="2733563" y="3831067"/>
                </a:cubicBezTo>
                <a:lnTo>
                  <a:pt x="2733563" y="3912513"/>
                </a:lnTo>
                <a:lnTo>
                  <a:pt x="2812962" y="3912513"/>
                </a:lnTo>
                <a:cubicBezTo>
                  <a:pt x="2815691" y="3912513"/>
                  <a:pt x="2818079" y="3913195"/>
                  <a:pt x="2820125" y="3914559"/>
                </a:cubicBezTo>
                <a:cubicBezTo>
                  <a:pt x="2822172" y="3915924"/>
                  <a:pt x="2823877" y="3918175"/>
                  <a:pt x="2825241" y="3921312"/>
                </a:cubicBezTo>
                <a:cubicBezTo>
                  <a:pt x="2826606" y="3924450"/>
                  <a:pt x="2827629" y="3928748"/>
                  <a:pt x="2828310" y="3934205"/>
                </a:cubicBezTo>
                <a:cubicBezTo>
                  <a:pt x="2828993" y="3939662"/>
                  <a:pt x="2829333" y="3946347"/>
                  <a:pt x="2829333" y="3954259"/>
                </a:cubicBezTo>
                <a:cubicBezTo>
                  <a:pt x="2829333" y="3969266"/>
                  <a:pt x="2827969" y="3979975"/>
                  <a:pt x="2825241" y="3986388"/>
                </a:cubicBezTo>
                <a:cubicBezTo>
                  <a:pt x="2822513" y="3992799"/>
                  <a:pt x="2818556" y="3996006"/>
                  <a:pt x="2813372" y="3996006"/>
                </a:cubicBezTo>
                <a:lnTo>
                  <a:pt x="2733563" y="3996006"/>
                </a:lnTo>
                <a:lnTo>
                  <a:pt x="2733563" y="4167493"/>
                </a:lnTo>
                <a:cubicBezTo>
                  <a:pt x="2733563" y="4187411"/>
                  <a:pt x="2736701" y="4202349"/>
                  <a:pt x="2742976" y="4212309"/>
                </a:cubicBezTo>
                <a:cubicBezTo>
                  <a:pt x="2749252" y="4222268"/>
                  <a:pt x="2760438" y="4227247"/>
                  <a:pt x="2776537" y="4227247"/>
                </a:cubicBezTo>
                <a:cubicBezTo>
                  <a:pt x="2781994" y="4227247"/>
                  <a:pt x="2786905" y="4226770"/>
                  <a:pt x="2791271" y="4225815"/>
                </a:cubicBezTo>
                <a:cubicBezTo>
                  <a:pt x="2795637" y="4224860"/>
                  <a:pt x="2799525" y="4223768"/>
                  <a:pt x="2802935" y="4222541"/>
                </a:cubicBezTo>
                <a:cubicBezTo>
                  <a:pt x="2806346" y="4221313"/>
                  <a:pt x="2809211" y="4220221"/>
                  <a:pt x="2811530" y="4219266"/>
                </a:cubicBezTo>
                <a:cubicBezTo>
                  <a:pt x="2813849" y="4218311"/>
                  <a:pt x="2815964" y="4217834"/>
                  <a:pt x="2817873" y="4217834"/>
                </a:cubicBezTo>
                <a:cubicBezTo>
                  <a:pt x="2819511" y="4217834"/>
                  <a:pt x="2821080" y="4218311"/>
                  <a:pt x="2822580" y="4219266"/>
                </a:cubicBezTo>
                <a:cubicBezTo>
                  <a:pt x="2824081" y="4220221"/>
                  <a:pt x="2825241" y="4222131"/>
                  <a:pt x="2826059" y="4224996"/>
                </a:cubicBezTo>
                <a:cubicBezTo>
                  <a:pt x="2826878" y="4227861"/>
                  <a:pt x="2827629" y="4231749"/>
                  <a:pt x="2828310" y="4236661"/>
                </a:cubicBezTo>
                <a:cubicBezTo>
                  <a:pt x="2828993" y="4241572"/>
                  <a:pt x="2829333" y="4247847"/>
                  <a:pt x="2829333" y="4255487"/>
                </a:cubicBezTo>
                <a:cubicBezTo>
                  <a:pt x="2829333" y="4267493"/>
                  <a:pt x="2828583" y="4276701"/>
                  <a:pt x="2827083" y="4283114"/>
                </a:cubicBezTo>
                <a:cubicBezTo>
                  <a:pt x="2825582" y="4289526"/>
                  <a:pt x="2823604" y="4294028"/>
                  <a:pt x="2821148" y="4296620"/>
                </a:cubicBezTo>
                <a:cubicBezTo>
                  <a:pt x="2818692" y="4299212"/>
                  <a:pt x="2815078" y="4301531"/>
                  <a:pt x="2810303" y="4303577"/>
                </a:cubicBezTo>
                <a:cubicBezTo>
                  <a:pt x="2805527" y="4305624"/>
                  <a:pt x="2799934" y="4307397"/>
                  <a:pt x="2793522" y="4308898"/>
                </a:cubicBezTo>
                <a:cubicBezTo>
                  <a:pt x="2787110" y="4310399"/>
                  <a:pt x="2780152" y="4311558"/>
                  <a:pt x="2772649" y="4312377"/>
                </a:cubicBezTo>
                <a:cubicBezTo>
                  <a:pt x="2765145" y="4313195"/>
                  <a:pt x="2757574" y="4313605"/>
                  <a:pt x="2749934" y="4313605"/>
                </a:cubicBezTo>
                <a:cubicBezTo>
                  <a:pt x="2729469" y="4313605"/>
                  <a:pt x="2711735" y="4311013"/>
                  <a:pt x="2696728" y="4305828"/>
                </a:cubicBezTo>
                <a:cubicBezTo>
                  <a:pt x="2681721" y="4300644"/>
                  <a:pt x="2669307" y="4292663"/>
                  <a:pt x="2659484" y="4281886"/>
                </a:cubicBezTo>
                <a:cubicBezTo>
                  <a:pt x="2649661" y="4271108"/>
                  <a:pt x="2642430" y="4257534"/>
                  <a:pt x="2637792" y="4241163"/>
                </a:cubicBezTo>
                <a:cubicBezTo>
                  <a:pt x="2633153" y="4224792"/>
                  <a:pt x="2630835" y="4205419"/>
                  <a:pt x="2630835" y="4183045"/>
                </a:cubicBezTo>
                <a:lnTo>
                  <a:pt x="2630835" y="3996006"/>
                </a:lnTo>
                <a:lnTo>
                  <a:pt x="2587042" y="3996006"/>
                </a:lnTo>
                <a:cubicBezTo>
                  <a:pt x="2581858" y="3996006"/>
                  <a:pt x="2577901" y="3992799"/>
                  <a:pt x="2575173" y="3986388"/>
                </a:cubicBezTo>
                <a:cubicBezTo>
                  <a:pt x="2572444" y="3979975"/>
                  <a:pt x="2571080" y="3969266"/>
                  <a:pt x="2571080" y="3954259"/>
                </a:cubicBezTo>
                <a:cubicBezTo>
                  <a:pt x="2571080" y="3946347"/>
                  <a:pt x="2571421" y="3939662"/>
                  <a:pt x="2572103" y="3934205"/>
                </a:cubicBezTo>
                <a:cubicBezTo>
                  <a:pt x="2572785" y="3928748"/>
                  <a:pt x="2573808" y="3924450"/>
                  <a:pt x="2575173" y="3921312"/>
                </a:cubicBezTo>
                <a:cubicBezTo>
                  <a:pt x="2576537" y="3918175"/>
                  <a:pt x="2578242" y="3915924"/>
                  <a:pt x="2580289" y="3914559"/>
                </a:cubicBezTo>
                <a:cubicBezTo>
                  <a:pt x="2582335" y="3913195"/>
                  <a:pt x="2584722" y="3912513"/>
                  <a:pt x="2587451" y="3912513"/>
                </a:cubicBezTo>
                <a:lnTo>
                  <a:pt x="2630835" y="3912513"/>
                </a:lnTo>
                <a:lnTo>
                  <a:pt x="2630835" y="3831067"/>
                </a:lnTo>
                <a:cubicBezTo>
                  <a:pt x="2630835" y="3828338"/>
                  <a:pt x="2631585" y="3825883"/>
                  <a:pt x="2633085" y="3823700"/>
                </a:cubicBezTo>
                <a:cubicBezTo>
                  <a:pt x="2634586" y="3821517"/>
                  <a:pt x="2637314" y="3819675"/>
                  <a:pt x="2641271" y="3818175"/>
                </a:cubicBezTo>
                <a:cubicBezTo>
                  <a:pt x="2645227" y="3816674"/>
                  <a:pt x="2650548" y="3815582"/>
                  <a:pt x="2657233" y="3814900"/>
                </a:cubicBezTo>
                <a:cubicBezTo>
                  <a:pt x="2663918" y="3814218"/>
                  <a:pt x="2672171" y="3813877"/>
                  <a:pt x="2681994" y="3813877"/>
                </a:cubicBezTo>
                <a:close/>
                <a:moveTo>
                  <a:pt x="922250" y="3775814"/>
                </a:moveTo>
                <a:lnTo>
                  <a:pt x="1047080" y="3775814"/>
                </a:lnTo>
                <a:cubicBezTo>
                  <a:pt x="1059631" y="3775814"/>
                  <a:pt x="1071569" y="3776292"/>
                  <a:pt x="1082891" y="3777247"/>
                </a:cubicBezTo>
                <a:cubicBezTo>
                  <a:pt x="1094215" y="3778202"/>
                  <a:pt x="1107789" y="3780248"/>
                  <a:pt x="1123615" y="3783386"/>
                </a:cubicBezTo>
                <a:cubicBezTo>
                  <a:pt x="1139440" y="3786524"/>
                  <a:pt x="1155470" y="3792322"/>
                  <a:pt x="1171705" y="3800780"/>
                </a:cubicBezTo>
                <a:cubicBezTo>
                  <a:pt x="1187940" y="3809239"/>
                  <a:pt x="1201787" y="3819948"/>
                  <a:pt x="1213247" y="3832909"/>
                </a:cubicBezTo>
                <a:cubicBezTo>
                  <a:pt x="1224706" y="3845869"/>
                  <a:pt x="1233437" y="3861012"/>
                  <a:pt x="1239440" y="3878338"/>
                </a:cubicBezTo>
                <a:cubicBezTo>
                  <a:pt x="1245443" y="3895664"/>
                  <a:pt x="1248445" y="3915105"/>
                  <a:pt x="1248445" y="3936660"/>
                </a:cubicBezTo>
                <a:cubicBezTo>
                  <a:pt x="1248445" y="3966401"/>
                  <a:pt x="1243806" y="3992731"/>
                  <a:pt x="1234529" y="4015651"/>
                </a:cubicBezTo>
                <a:cubicBezTo>
                  <a:pt x="1225252" y="4038570"/>
                  <a:pt x="1211746" y="4057875"/>
                  <a:pt x="1194010" y="4073564"/>
                </a:cubicBezTo>
                <a:cubicBezTo>
                  <a:pt x="1176275" y="4089252"/>
                  <a:pt x="1154515" y="4101190"/>
                  <a:pt x="1128731" y="4109375"/>
                </a:cubicBezTo>
                <a:cubicBezTo>
                  <a:pt x="1102945" y="4117561"/>
                  <a:pt x="1072591" y="4121654"/>
                  <a:pt x="1037666" y="4121654"/>
                </a:cubicBezTo>
                <a:lnTo>
                  <a:pt x="993465" y="4121654"/>
                </a:lnTo>
                <a:lnTo>
                  <a:pt x="993465" y="4290685"/>
                </a:lnTo>
                <a:cubicBezTo>
                  <a:pt x="993465" y="4293414"/>
                  <a:pt x="992578" y="4295869"/>
                  <a:pt x="990804" y="4298052"/>
                </a:cubicBezTo>
                <a:cubicBezTo>
                  <a:pt x="989031" y="4300235"/>
                  <a:pt x="986098" y="4302009"/>
                  <a:pt x="982005" y="4303373"/>
                </a:cubicBezTo>
                <a:cubicBezTo>
                  <a:pt x="977912" y="4304737"/>
                  <a:pt x="972455" y="4305828"/>
                  <a:pt x="965634" y="4306647"/>
                </a:cubicBezTo>
                <a:cubicBezTo>
                  <a:pt x="958812" y="4307466"/>
                  <a:pt x="950081" y="4307875"/>
                  <a:pt x="939440" y="4307875"/>
                </a:cubicBezTo>
                <a:cubicBezTo>
                  <a:pt x="929072" y="4307875"/>
                  <a:pt x="920409" y="4307466"/>
                  <a:pt x="913451" y="4306647"/>
                </a:cubicBezTo>
                <a:cubicBezTo>
                  <a:pt x="906493" y="4305828"/>
                  <a:pt x="900968" y="4304737"/>
                  <a:pt x="896875" y="4303373"/>
                </a:cubicBezTo>
                <a:cubicBezTo>
                  <a:pt x="892782" y="4302009"/>
                  <a:pt x="889917" y="4300235"/>
                  <a:pt x="888280" y="4298052"/>
                </a:cubicBezTo>
                <a:cubicBezTo>
                  <a:pt x="886643" y="4295869"/>
                  <a:pt x="885824" y="4293414"/>
                  <a:pt x="885824" y="4290685"/>
                </a:cubicBezTo>
                <a:lnTo>
                  <a:pt x="885824" y="3814286"/>
                </a:lnTo>
                <a:cubicBezTo>
                  <a:pt x="885824" y="3801462"/>
                  <a:pt x="889167" y="3791844"/>
                  <a:pt x="895852" y="3785432"/>
                </a:cubicBezTo>
                <a:cubicBezTo>
                  <a:pt x="902537" y="3779020"/>
                  <a:pt x="911336" y="3775814"/>
                  <a:pt x="922250" y="3775814"/>
                </a:cubicBezTo>
                <a:close/>
                <a:moveTo>
                  <a:pt x="441498" y="3775814"/>
                </a:moveTo>
                <a:lnTo>
                  <a:pt x="578606" y="3775814"/>
                </a:lnTo>
                <a:cubicBezTo>
                  <a:pt x="592521" y="3775814"/>
                  <a:pt x="603981" y="3776087"/>
                  <a:pt x="612985" y="3776633"/>
                </a:cubicBezTo>
                <a:cubicBezTo>
                  <a:pt x="621989" y="3777179"/>
                  <a:pt x="630175" y="3777861"/>
                  <a:pt x="637542" y="3778679"/>
                </a:cubicBezTo>
                <a:cubicBezTo>
                  <a:pt x="658825" y="3781681"/>
                  <a:pt x="677992" y="3786865"/>
                  <a:pt x="695045" y="3794232"/>
                </a:cubicBezTo>
                <a:cubicBezTo>
                  <a:pt x="712099" y="3801599"/>
                  <a:pt x="726560" y="3811217"/>
                  <a:pt x="738429" y="3823086"/>
                </a:cubicBezTo>
                <a:cubicBezTo>
                  <a:pt x="750298" y="3834955"/>
                  <a:pt x="759370" y="3849007"/>
                  <a:pt x="765646" y="3865241"/>
                </a:cubicBezTo>
                <a:cubicBezTo>
                  <a:pt x="771922" y="3881476"/>
                  <a:pt x="775059" y="3900098"/>
                  <a:pt x="775059" y="3921108"/>
                </a:cubicBezTo>
                <a:cubicBezTo>
                  <a:pt x="775059" y="3938843"/>
                  <a:pt x="772808" y="3955010"/>
                  <a:pt x="768306" y="3969607"/>
                </a:cubicBezTo>
                <a:cubicBezTo>
                  <a:pt x="763804" y="3984205"/>
                  <a:pt x="757188" y="3997233"/>
                  <a:pt x="748456" y="4008693"/>
                </a:cubicBezTo>
                <a:cubicBezTo>
                  <a:pt x="739725" y="4020153"/>
                  <a:pt x="728947" y="4030112"/>
                  <a:pt x="716123" y="4038570"/>
                </a:cubicBezTo>
                <a:cubicBezTo>
                  <a:pt x="703299" y="4047029"/>
                  <a:pt x="688702" y="4053850"/>
                  <a:pt x="672331" y="4059034"/>
                </a:cubicBezTo>
                <a:cubicBezTo>
                  <a:pt x="680243" y="4062854"/>
                  <a:pt x="687679" y="4067493"/>
                  <a:pt x="694636" y="4072950"/>
                </a:cubicBezTo>
                <a:cubicBezTo>
                  <a:pt x="701594" y="4078407"/>
                  <a:pt x="708143" y="4085023"/>
                  <a:pt x="714282" y="4092800"/>
                </a:cubicBezTo>
                <a:cubicBezTo>
                  <a:pt x="720421" y="4100576"/>
                  <a:pt x="726219" y="4109444"/>
                  <a:pt x="731676" y="4119403"/>
                </a:cubicBezTo>
                <a:cubicBezTo>
                  <a:pt x="737133" y="4129362"/>
                  <a:pt x="742454" y="4140617"/>
                  <a:pt x="747638" y="4153168"/>
                </a:cubicBezTo>
                <a:lnTo>
                  <a:pt x="792249" y="4257534"/>
                </a:lnTo>
                <a:cubicBezTo>
                  <a:pt x="796342" y="4267902"/>
                  <a:pt x="799070" y="4275474"/>
                  <a:pt x="800435" y="4280249"/>
                </a:cubicBezTo>
                <a:cubicBezTo>
                  <a:pt x="801799" y="4285024"/>
                  <a:pt x="802481" y="4288775"/>
                  <a:pt x="802481" y="4291504"/>
                </a:cubicBezTo>
                <a:cubicBezTo>
                  <a:pt x="802481" y="4294505"/>
                  <a:pt x="801935" y="4297029"/>
                  <a:pt x="800844" y="4299075"/>
                </a:cubicBezTo>
                <a:cubicBezTo>
                  <a:pt x="799752" y="4301122"/>
                  <a:pt x="797160" y="4302827"/>
                  <a:pt x="793068" y="4304191"/>
                </a:cubicBezTo>
                <a:cubicBezTo>
                  <a:pt x="788975" y="4305556"/>
                  <a:pt x="782972" y="4306511"/>
                  <a:pt x="775059" y="4307056"/>
                </a:cubicBezTo>
                <a:cubicBezTo>
                  <a:pt x="767146" y="4307602"/>
                  <a:pt x="756369" y="4307875"/>
                  <a:pt x="742726" y="4307875"/>
                </a:cubicBezTo>
                <a:cubicBezTo>
                  <a:pt x="731267" y="4307875"/>
                  <a:pt x="722126" y="4307602"/>
                  <a:pt x="715305" y="4307056"/>
                </a:cubicBezTo>
                <a:cubicBezTo>
                  <a:pt x="708484" y="4306511"/>
                  <a:pt x="703095" y="4305487"/>
                  <a:pt x="699138" y="4303987"/>
                </a:cubicBezTo>
                <a:cubicBezTo>
                  <a:pt x="695182" y="4302486"/>
                  <a:pt x="692385" y="4300576"/>
                  <a:pt x="690748" y="4298257"/>
                </a:cubicBezTo>
                <a:cubicBezTo>
                  <a:pt x="689111" y="4295938"/>
                  <a:pt x="687747" y="4293141"/>
                  <a:pt x="686655" y="4289867"/>
                </a:cubicBezTo>
                <a:lnTo>
                  <a:pt x="639179" y="4171586"/>
                </a:lnTo>
                <a:cubicBezTo>
                  <a:pt x="633449" y="4158216"/>
                  <a:pt x="627856" y="4146347"/>
                  <a:pt x="622399" y="4135978"/>
                </a:cubicBezTo>
                <a:cubicBezTo>
                  <a:pt x="616942" y="4125610"/>
                  <a:pt x="610871" y="4116947"/>
                  <a:pt x="604186" y="4109989"/>
                </a:cubicBezTo>
                <a:cubicBezTo>
                  <a:pt x="597501" y="4103032"/>
                  <a:pt x="589793" y="4097779"/>
                  <a:pt x="581062" y="4094232"/>
                </a:cubicBezTo>
                <a:cubicBezTo>
                  <a:pt x="572331" y="4090685"/>
                  <a:pt x="562235" y="4088912"/>
                  <a:pt x="550775" y="4088912"/>
                </a:cubicBezTo>
                <a:lnTo>
                  <a:pt x="517215" y="4088912"/>
                </a:lnTo>
                <a:lnTo>
                  <a:pt x="517215" y="4290685"/>
                </a:lnTo>
                <a:cubicBezTo>
                  <a:pt x="517215" y="4293414"/>
                  <a:pt x="516328" y="4295869"/>
                  <a:pt x="514554" y="4298052"/>
                </a:cubicBezTo>
                <a:cubicBezTo>
                  <a:pt x="512781" y="4300235"/>
                  <a:pt x="509848" y="4302009"/>
                  <a:pt x="505755" y="4303373"/>
                </a:cubicBezTo>
                <a:cubicBezTo>
                  <a:pt x="501662" y="4304737"/>
                  <a:pt x="496205" y="4305828"/>
                  <a:pt x="489384" y="4306647"/>
                </a:cubicBezTo>
                <a:cubicBezTo>
                  <a:pt x="482562" y="4307466"/>
                  <a:pt x="473831" y="4307875"/>
                  <a:pt x="463190" y="4307875"/>
                </a:cubicBezTo>
                <a:cubicBezTo>
                  <a:pt x="452821" y="4307875"/>
                  <a:pt x="444159" y="4307466"/>
                  <a:pt x="437201" y="4306647"/>
                </a:cubicBezTo>
                <a:cubicBezTo>
                  <a:pt x="430243" y="4305828"/>
                  <a:pt x="424718" y="4304737"/>
                  <a:pt x="420625" y="4303373"/>
                </a:cubicBezTo>
                <a:cubicBezTo>
                  <a:pt x="416532" y="4302009"/>
                  <a:pt x="413667" y="4300235"/>
                  <a:pt x="412030" y="4298052"/>
                </a:cubicBezTo>
                <a:cubicBezTo>
                  <a:pt x="410393" y="4295869"/>
                  <a:pt x="409575" y="4293414"/>
                  <a:pt x="409575" y="4290685"/>
                </a:cubicBezTo>
                <a:lnTo>
                  <a:pt x="409575" y="3809784"/>
                </a:lnTo>
                <a:cubicBezTo>
                  <a:pt x="409575" y="3797779"/>
                  <a:pt x="412644" y="3789116"/>
                  <a:pt x="418783" y="3783795"/>
                </a:cubicBezTo>
                <a:cubicBezTo>
                  <a:pt x="424923" y="3778475"/>
                  <a:pt x="432494" y="3775814"/>
                  <a:pt x="441498" y="3775814"/>
                </a:cubicBezTo>
                <a:close/>
                <a:moveTo>
                  <a:pt x="31923" y="3775814"/>
                </a:moveTo>
                <a:lnTo>
                  <a:pt x="296317" y="3775814"/>
                </a:lnTo>
                <a:cubicBezTo>
                  <a:pt x="298772" y="3775814"/>
                  <a:pt x="300955" y="3776496"/>
                  <a:pt x="302865" y="3777861"/>
                </a:cubicBezTo>
                <a:cubicBezTo>
                  <a:pt x="304775" y="3779225"/>
                  <a:pt x="306412" y="3781612"/>
                  <a:pt x="307776" y="3785023"/>
                </a:cubicBezTo>
                <a:cubicBezTo>
                  <a:pt x="309140" y="3788434"/>
                  <a:pt x="310164" y="3792799"/>
                  <a:pt x="310846" y="3798120"/>
                </a:cubicBezTo>
                <a:cubicBezTo>
                  <a:pt x="311528" y="3803441"/>
                  <a:pt x="311869" y="3810194"/>
                  <a:pt x="311869" y="3818379"/>
                </a:cubicBezTo>
                <a:cubicBezTo>
                  <a:pt x="311869" y="3826019"/>
                  <a:pt x="311528" y="3832499"/>
                  <a:pt x="310846" y="3837820"/>
                </a:cubicBezTo>
                <a:cubicBezTo>
                  <a:pt x="310164" y="3843140"/>
                  <a:pt x="309140" y="3847438"/>
                  <a:pt x="307776" y="3850712"/>
                </a:cubicBezTo>
                <a:cubicBezTo>
                  <a:pt x="306412" y="3853986"/>
                  <a:pt x="304775" y="3856374"/>
                  <a:pt x="302865" y="3857874"/>
                </a:cubicBezTo>
                <a:cubicBezTo>
                  <a:pt x="300955" y="3859375"/>
                  <a:pt x="298772" y="3860125"/>
                  <a:pt x="296317" y="3860125"/>
                </a:cubicBezTo>
                <a:lnTo>
                  <a:pt x="107230" y="3860125"/>
                </a:lnTo>
                <a:lnTo>
                  <a:pt x="107230" y="3989457"/>
                </a:lnTo>
                <a:lnTo>
                  <a:pt x="267258" y="3989457"/>
                </a:lnTo>
                <a:cubicBezTo>
                  <a:pt x="269713" y="3989457"/>
                  <a:pt x="271964" y="3990207"/>
                  <a:pt x="274011" y="3991708"/>
                </a:cubicBezTo>
                <a:cubicBezTo>
                  <a:pt x="276057" y="3993209"/>
                  <a:pt x="277763" y="3995528"/>
                  <a:pt x="279127" y="3998666"/>
                </a:cubicBezTo>
                <a:cubicBezTo>
                  <a:pt x="280491" y="4001804"/>
                  <a:pt x="281514" y="4006033"/>
                  <a:pt x="282196" y="4011353"/>
                </a:cubicBezTo>
                <a:cubicBezTo>
                  <a:pt x="282879" y="4016674"/>
                  <a:pt x="283219" y="4023154"/>
                  <a:pt x="283219" y="4030794"/>
                </a:cubicBezTo>
                <a:cubicBezTo>
                  <a:pt x="283219" y="4038707"/>
                  <a:pt x="282879" y="4045255"/>
                  <a:pt x="282196" y="4050439"/>
                </a:cubicBezTo>
                <a:cubicBezTo>
                  <a:pt x="281514" y="4055624"/>
                  <a:pt x="280491" y="4059785"/>
                  <a:pt x="279127" y="4062922"/>
                </a:cubicBezTo>
                <a:cubicBezTo>
                  <a:pt x="277763" y="4066060"/>
                  <a:pt x="276057" y="4068311"/>
                  <a:pt x="274011" y="4069675"/>
                </a:cubicBezTo>
                <a:cubicBezTo>
                  <a:pt x="271964" y="4071040"/>
                  <a:pt x="269713" y="4071722"/>
                  <a:pt x="267258" y="4071722"/>
                </a:cubicBezTo>
                <a:lnTo>
                  <a:pt x="107230" y="4071722"/>
                </a:lnTo>
                <a:lnTo>
                  <a:pt x="107230" y="4221108"/>
                </a:lnTo>
                <a:lnTo>
                  <a:pt x="297954" y="4221108"/>
                </a:lnTo>
                <a:cubicBezTo>
                  <a:pt x="300409" y="4221108"/>
                  <a:pt x="302661" y="4221858"/>
                  <a:pt x="304707" y="4223359"/>
                </a:cubicBezTo>
                <a:cubicBezTo>
                  <a:pt x="306753" y="4224860"/>
                  <a:pt x="308458" y="4227247"/>
                  <a:pt x="309823" y="4230521"/>
                </a:cubicBezTo>
                <a:cubicBezTo>
                  <a:pt x="311187" y="4233796"/>
                  <a:pt x="312210" y="4238093"/>
                  <a:pt x="312892" y="4243414"/>
                </a:cubicBezTo>
                <a:cubicBezTo>
                  <a:pt x="313574" y="4248734"/>
                  <a:pt x="313915" y="4255351"/>
                  <a:pt x="313915" y="4263264"/>
                </a:cubicBezTo>
                <a:cubicBezTo>
                  <a:pt x="313915" y="4271176"/>
                  <a:pt x="313574" y="4277793"/>
                  <a:pt x="312892" y="4283114"/>
                </a:cubicBezTo>
                <a:cubicBezTo>
                  <a:pt x="312210" y="4288434"/>
                  <a:pt x="311187" y="4292732"/>
                  <a:pt x="309823" y="4296006"/>
                </a:cubicBezTo>
                <a:cubicBezTo>
                  <a:pt x="308458" y="4299280"/>
                  <a:pt x="306753" y="4301667"/>
                  <a:pt x="304707" y="4303168"/>
                </a:cubicBezTo>
                <a:cubicBezTo>
                  <a:pt x="302661" y="4304669"/>
                  <a:pt x="300409" y="4305419"/>
                  <a:pt x="297954" y="4305419"/>
                </a:cubicBezTo>
                <a:lnTo>
                  <a:pt x="31923" y="4305419"/>
                </a:lnTo>
                <a:cubicBezTo>
                  <a:pt x="22919" y="4305419"/>
                  <a:pt x="15347" y="4302759"/>
                  <a:pt x="9208" y="4297438"/>
                </a:cubicBezTo>
                <a:cubicBezTo>
                  <a:pt x="3069" y="4292118"/>
                  <a:pt x="0" y="4283455"/>
                  <a:pt x="0" y="4271449"/>
                </a:cubicBezTo>
                <a:lnTo>
                  <a:pt x="0" y="3809784"/>
                </a:lnTo>
                <a:cubicBezTo>
                  <a:pt x="0" y="3797779"/>
                  <a:pt x="3069" y="3789116"/>
                  <a:pt x="9208" y="3783795"/>
                </a:cubicBezTo>
                <a:cubicBezTo>
                  <a:pt x="15347" y="3778475"/>
                  <a:pt x="22919" y="3775814"/>
                  <a:pt x="31923" y="3775814"/>
                </a:cubicBezTo>
                <a:close/>
                <a:moveTo>
                  <a:pt x="4245023" y="3773359"/>
                </a:moveTo>
                <a:cubicBezTo>
                  <a:pt x="4255665" y="3773359"/>
                  <a:pt x="4264396" y="3773768"/>
                  <a:pt x="4271217" y="3774587"/>
                </a:cubicBezTo>
                <a:cubicBezTo>
                  <a:pt x="4278039" y="3775405"/>
                  <a:pt x="4283496" y="3776496"/>
                  <a:pt x="4287589" y="3777861"/>
                </a:cubicBezTo>
                <a:cubicBezTo>
                  <a:pt x="4291681" y="3779225"/>
                  <a:pt x="4294614" y="3780998"/>
                  <a:pt x="4296388" y="3783181"/>
                </a:cubicBezTo>
                <a:cubicBezTo>
                  <a:pt x="4298161" y="3785364"/>
                  <a:pt x="4299048" y="3787820"/>
                  <a:pt x="4299048" y="3790548"/>
                </a:cubicBezTo>
                <a:lnTo>
                  <a:pt x="4299048" y="4290685"/>
                </a:lnTo>
                <a:cubicBezTo>
                  <a:pt x="4299048" y="4293414"/>
                  <a:pt x="4298161" y="4295869"/>
                  <a:pt x="4296388" y="4298052"/>
                </a:cubicBezTo>
                <a:cubicBezTo>
                  <a:pt x="4294614" y="4300235"/>
                  <a:pt x="4291681" y="4302009"/>
                  <a:pt x="4287589" y="4303373"/>
                </a:cubicBezTo>
                <a:cubicBezTo>
                  <a:pt x="4283496" y="4304737"/>
                  <a:pt x="4278039" y="4305828"/>
                  <a:pt x="4271217" y="4306647"/>
                </a:cubicBezTo>
                <a:cubicBezTo>
                  <a:pt x="4264396" y="4307466"/>
                  <a:pt x="4255665" y="4307875"/>
                  <a:pt x="4245023" y="4307875"/>
                </a:cubicBezTo>
                <a:cubicBezTo>
                  <a:pt x="4234655" y="4307875"/>
                  <a:pt x="4225992" y="4307466"/>
                  <a:pt x="4219035" y="4306647"/>
                </a:cubicBezTo>
                <a:cubicBezTo>
                  <a:pt x="4212077" y="4305828"/>
                  <a:pt x="4206552" y="4304737"/>
                  <a:pt x="4202459" y="4303373"/>
                </a:cubicBezTo>
                <a:cubicBezTo>
                  <a:pt x="4198366" y="4302009"/>
                  <a:pt x="4195433" y="4300235"/>
                  <a:pt x="4193659" y="4298052"/>
                </a:cubicBezTo>
                <a:cubicBezTo>
                  <a:pt x="4191886" y="4295869"/>
                  <a:pt x="4190999" y="4293414"/>
                  <a:pt x="4190999" y="4290685"/>
                </a:cubicBezTo>
                <a:lnTo>
                  <a:pt x="4190999" y="3790548"/>
                </a:lnTo>
                <a:cubicBezTo>
                  <a:pt x="4190999" y="3787820"/>
                  <a:pt x="4191886" y="3785364"/>
                  <a:pt x="4193659" y="3783181"/>
                </a:cubicBezTo>
                <a:cubicBezTo>
                  <a:pt x="4195433" y="3780998"/>
                  <a:pt x="4198434" y="3779225"/>
                  <a:pt x="4202663" y="3777861"/>
                </a:cubicBezTo>
                <a:cubicBezTo>
                  <a:pt x="4206893" y="3776496"/>
                  <a:pt x="4212418" y="3775405"/>
                  <a:pt x="4219239" y="3774587"/>
                </a:cubicBezTo>
                <a:cubicBezTo>
                  <a:pt x="4226060" y="3773768"/>
                  <a:pt x="4234655" y="3773359"/>
                  <a:pt x="4245023" y="3773359"/>
                </a:cubicBezTo>
                <a:close/>
                <a:moveTo>
                  <a:pt x="1669182" y="3766401"/>
                </a:moveTo>
                <a:cubicBezTo>
                  <a:pt x="1681732" y="3766401"/>
                  <a:pt x="1694284" y="3767356"/>
                  <a:pt x="1706835" y="3769266"/>
                </a:cubicBezTo>
                <a:cubicBezTo>
                  <a:pt x="1719386" y="3771176"/>
                  <a:pt x="1731119" y="3773768"/>
                  <a:pt x="1742033" y="3777042"/>
                </a:cubicBezTo>
                <a:cubicBezTo>
                  <a:pt x="1752947" y="3780316"/>
                  <a:pt x="1762633" y="3784000"/>
                  <a:pt x="1771091" y="3788093"/>
                </a:cubicBezTo>
                <a:cubicBezTo>
                  <a:pt x="1779550" y="3792185"/>
                  <a:pt x="1785143" y="3795596"/>
                  <a:pt x="1787872" y="3798325"/>
                </a:cubicBezTo>
                <a:cubicBezTo>
                  <a:pt x="1790600" y="3801053"/>
                  <a:pt x="1792442" y="3803372"/>
                  <a:pt x="1793397" y="3805282"/>
                </a:cubicBezTo>
                <a:cubicBezTo>
                  <a:pt x="1794352" y="3807192"/>
                  <a:pt x="1795170" y="3809716"/>
                  <a:pt x="1795853" y="3812854"/>
                </a:cubicBezTo>
                <a:cubicBezTo>
                  <a:pt x="1796535" y="3815992"/>
                  <a:pt x="1797012" y="3819948"/>
                  <a:pt x="1797285" y="3824723"/>
                </a:cubicBezTo>
                <a:cubicBezTo>
                  <a:pt x="1797558" y="3829498"/>
                  <a:pt x="1797695" y="3835432"/>
                  <a:pt x="1797695" y="3842527"/>
                </a:cubicBezTo>
                <a:cubicBezTo>
                  <a:pt x="1797695" y="3850439"/>
                  <a:pt x="1797490" y="3857124"/>
                  <a:pt x="1797081" y="3862581"/>
                </a:cubicBezTo>
                <a:cubicBezTo>
                  <a:pt x="1796671" y="3868038"/>
                  <a:pt x="1795989" y="3872540"/>
                  <a:pt x="1795034" y="3876087"/>
                </a:cubicBezTo>
                <a:cubicBezTo>
                  <a:pt x="1794079" y="3879634"/>
                  <a:pt x="1792715" y="3882226"/>
                  <a:pt x="1790941" y="3883864"/>
                </a:cubicBezTo>
                <a:cubicBezTo>
                  <a:pt x="1789168" y="3885501"/>
                  <a:pt x="1786780" y="3886319"/>
                  <a:pt x="1783779" y="3886319"/>
                </a:cubicBezTo>
                <a:cubicBezTo>
                  <a:pt x="1780778" y="3886319"/>
                  <a:pt x="1776003" y="3884409"/>
                  <a:pt x="1769454" y="3880589"/>
                </a:cubicBezTo>
                <a:cubicBezTo>
                  <a:pt x="1762906" y="3876769"/>
                  <a:pt x="1754857" y="3872608"/>
                  <a:pt x="1745307" y="3868106"/>
                </a:cubicBezTo>
                <a:cubicBezTo>
                  <a:pt x="1735757" y="3863604"/>
                  <a:pt x="1724707" y="3859512"/>
                  <a:pt x="1712155" y="3855828"/>
                </a:cubicBezTo>
                <a:cubicBezTo>
                  <a:pt x="1699604" y="3852145"/>
                  <a:pt x="1685825" y="3850303"/>
                  <a:pt x="1670819" y="3850303"/>
                </a:cubicBezTo>
                <a:cubicBezTo>
                  <a:pt x="1659086" y="3850303"/>
                  <a:pt x="1648853" y="3851735"/>
                  <a:pt x="1640122" y="3854600"/>
                </a:cubicBezTo>
                <a:cubicBezTo>
                  <a:pt x="1631391" y="3857465"/>
                  <a:pt x="1624093" y="3861421"/>
                  <a:pt x="1618226" y="3866469"/>
                </a:cubicBezTo>
                <a:cubicBezTo>
                  <a:pt x="1612360" y="3871517"/>
                  <a:pt x="1607994" y="3877588"/>
                  <a:pt x="1605129" y="3884682"/>
                </a:cubicBezTo>
                <a:cubicBezTo>
                  <a:pt x="1602265" y="3891776"/>
                  <a:pt x="1600832" y="3899280"/>
                  <a:pt x="1600832" y="3907192"/>
                </a:cubicBezTo>
                <a:cubicBezTo>
                  <a:pt x="1600832" y="3918925"/>
                  <a:pt x="1604038" y="3929089"/>
                  <a:pt x="1610450" y="3937684"/>
                </a:cubicBezTo>
                <a:cubicBezTo>
                  <a:pt x="1616862" y="3946278"/>
                  <a:pt x="1625457" y="3953918"/>
                  <a:pt x="1636235" y="3960603"/>
                </a:cubicBezTo>
                <a:cubicBezTo>
                  <a:pt x="1647012" y="3967288"/>
                  <a:pt x="1659222" y="3973563"/>
                  <a:pt x="1672865" y="3979430"/>
                </a:cubicBezTo>
                <a:cubicBezTo>
                  <a:pt x="1686507" y="3985296"/>
                  <a:pt x="1700423" y="3991503"/>
                  <a:pt x="1714611" y="3998052"/>
                </a:cubicBezTo>
                <a:cubicBezTo>
                  <a:pt x="1728799" y="4004600"/>
                  <a:pt x="1742715" y="4012036"/>
                  <a:pt x="1756357" y="4020358"/>
                </a:cubicBezTo>
                <a:cubicBezTo>
                  <a:pt x="1770000" y="4028679"/>
                  <a:pt x="1782142" y="4038639"/>
                  <a:pt x="1792783" y="4050235"/>
                </a:cubicBezTo>
                <a:cubicBezTo>
                  <a:pt x="1803424" y="4061831"/>
                  <a:pt x="1812019" y="4075474"/>
                  <a:pt x="1818568" y="4091163"/>
                </a:cubicBezTo>
                <a:cubicBezTo>
                  <a:pt x="1825116" y="4106852"/>
                  <a:pt x="1828390" y="4125337"/>
                  <a:pt x="1828390" y="4146620"/>
                </a:cubicBezTo>
                <a:cubicBezTo>
                  <a:pt x="1828390" y="4174450"/>
                  <a:pt x="1823206" y="4198871"/>
                  <a:pt x="1812838" y="4219880"/>
                </a:cubicBezTo>
                <a:cubicBezTo>
                  <a:pt x="1802469" y="4240890"/>
                  <a:pt x="1788417" y="4258420"/>
                  <a:pt x="1770682" y="4272472"/>
                </a:cubicBezTo>
                <a:cubicBezTo>
                  <a:pt x="1752947" y="4286524"/>
                  <a:pt x="1732210" y="4297097"/>
                  <a:pt x="1708472" y="4304191"/>
                </a:cubicBezTo>
                <a:cubicBezTo>
                  <a:pt x="1684734" y="4311285"/>
                  <a:pt x="1659359" y="4314833"/>
                  <a:pt x="1632346" y="4314833"/>
                </a:cubicBezTo>
                <a:cubicBezTo>
                  <a:pt x="1614065" y="4314833"/>
                  <a:pt x="1597081" y="4313332"/>
                  <a:pt x="1581392" y="4310331"/>
                </a:cubicBezTo>
                <a:cubicBezTo>
                  <a:pt x="1565702" y="4307329"/>
                  <a:pt x="1551855" y="4303714"/>
                  <a:pt x="1539850" y="4299485"/>
                </a:cubicBezTo>
                <a:cubicBezTo>
                  <a:pt x="1527844" y="4295255"/>
                  <a:pt x="1517817" y="4290822"/>
                  <a:pt x="1509768" y="4286183"/>
                </a:cubicBezTo>
                <a:cubicBezTo>
                  <a:pt x="1501719" y="4281545"/>
                  <a:pt x="1495921" y="4277452"/>
                  <a:pt x="1492373" y="4273905"/>
                </a:cubicBezTo>
                <a:cubicBezTo>
                  <a:pt x="1488827" y="4270358"/>
                  <a:pt x="1486302" y="4265242"/>
                  <a:pt x="1484802" y="4258557"/>
                </a:cubicBezTo>
                <a:cubicBezTo>
                  <a:pt x="1483302" y="4251872"/>
                  <a:pt x="1482551" y="4242254"/>
                  <a:pt x="1482551" y="4229703"/>
                </a:cubicBezTo>
                <a:cubicBezTo>
                  <a:pt x="1482551" y="4221244"/>
                  <a:pt x="1482824" y="4214150"/>
                  <a:pt x="1483370" y="4208420"/>
                </a:cubicBezTo>
                <a:cubicBezTo>
                  <a:pt x="1483916" y="4202691"/>
                  <a:pt x="1484802" y="4198052"/>
                  <a:pt x="1486030" y="4194505"/>
                </a:cubicBezTo>
                <a:cubicBezTo>
                  <a:pt x="1487257" y="4190958"/>
                  <a:pt x="1488895" y="4188434"/>
                  <a:pt x="1490941" y="4186933"/>
                </a:cubicBezTo>
                <a:cubicBezTo>
                  <a:pt x="1492987" y="4185433"/>
                  <a:pt x="1495375" y="4184682"/>
                  <a:pt x="1498104" y="4184682"/>
                </a:cubicBezTo>
                <a:cubicBezTo>
                  <a:pt x="1501923" y="4184682"/>
                  <a:pt x="1507312" y="4186933"/>
                  <a:pt x="1514270" y="4191435"/>
                </a:cubicBezTo>
                <a:cubicBezTo>
                  <a:pt x="1521228" y="4195938"/>
                  <a:pt x="1530163" y="4200917"/>
                  <a:pt x="1541077" y="4206374"/>
                </a:cubicBezTo>
                <a:cubicBezTo>
                  <a:pt x="1551992" y="4211831"/>
                  <a:pt x="1565020" y="4216811"/>
                  <a:pt x="1580163" y="4221313"/>
                </a:cubicBezTo>
                <a:cubicBezTo>
                  <a:pt x="1595307" y="4225815"/>
                  <a:pt x="1612838" y="4228066"/>
                  <a:pt x="1632756" y="4228066"/>
                </a:cubicBezTo>
                <a:cubicBezTo>
                  <a:pt x="1645853" y="4228066"/>
                  <a:pt x="1657585" y="4226497"/>
                  <a:pt x="1667953" y="4223359"/>
                </a:cubicBezTo>
                <a:cubicBezTo>
                  <a:pt x="1678322" y="4220221"/>
                  <a:pt x="1687121" y="4215787"/>
                  <a:pt x="1694352" y="4210058"/>
                </a:cubicBezTo>
                <a:cubicBezTo>
                  <a:pt x="1701582" y="4204328"/>
                  <a:pt x="1707107" y="4197234"/>
                  <a:pt x="1710928" y="4188775"/>
                </a:cubicBezTo>
                <a:cubicBezTo>
                  <a:pt x="1714748" y="4180317"/>
                  <a:pt x="1716657" y="4170903"/>
                  <a:pt x="1716657" y="4160535"/>
                </a:cubicBezTo>
                <a:cubicBezTo>
                  <a:pt x="1716657" y="4148530"/>
                  <a:pt x="1713383" y="4138229"/>
                  <a:pt x="1706835" y="4129635"/>
                </a:cubicBezTo>
                <a:cubicBezTo>
                  <a:pt x="1700287" y="4121040"/>
                  <a:pt x="1691760" y="4113400"/>
                  <a:pt x="1681255" y="4106715"/>
                </a:cubicBezTo>
                <a:cubicBezTo>
                  <a:pt x="1670750" y="4100030"/>
                  <a:pt x="1658813" y="4093755"/>
                  <a:pt x="1645444" y="4087888"/>
                </a:cubicBezTo>
                <a:cubicBezTo>
                  <a:pt x="1632073" y="4082022"/>
                  <a:pt x="1618294" y="4075815"/>
                  <a:pt x="1604107" y="4069266"/>
                </a:cubicBezTo>
                <a:cubicBezTo>
                  <a:pt x="1589918" y="4062718"/>
                  <a:pt x="1576139" y="4055283"/>
                  <a:pt x="1562770" y="4046961"/>
                </a:cubicBezTo>
                <a:cubicBezTo>
                  <a:pt x="1549400" y="4038639"/>
                  <a:pt x="1537463" y="4028679"/>
                  <a:pt x="1526957" y="4017083"/>
                </a:cubicBezTo>
                <a:cubicBezTo>
                  <a:pt x="1516453" y="4005487"/>
                  <a:pt x="1507926" y="3991776"/>
                  <a:pt x="1501377" y="3975951"/>
                </a:cubicBezTo>
                <a:cubicBezTo>
                  <a:pt x="1494829" y="3960125"/>
                  <a:pt x="1491555" y="3941162"/>
                  <a:pt x="1491555" y="3919061"/>
                </a:cubicBezTo>
                <a:cubicBezTo>
                  <a:pt x="1491555" y="3893686"/>
                  <a:pt x="1496262" y="3871381"/>
                  <a:pt x="1505675" y="3852145"/>
                </a:cubicBezTo>
                <a:cubicBezTo>
                  <a:pt x="1515088" y="3832909"/>
                  <a:pt x="1527776" y="3816947"/>
                  <a:pt x="1543738" y="3804259"/>
                </a:cubicBezTo>
                <a:cubicBezTo>
                  <a:pt x="1559700" y="3791572"/>
                  <a:pt x="1578526" y="3782090"/>
                  <a:pt x="1600218" y="3775814"/>
                </a:cubicBezTo>
                <a:cubicBezTo>
                  <a:pt x="1621910" y="3769539"/>
                  <a:pt x="1644898" y="3766401"/>
                  <a:pt x="1669182" y="3766401"/>
                </a:cubicBezTo>
                <a:close/>
                <a:moveTo>
                  <a:pt x="8742163" y="3749621"/>
                </a:moveTo>
                <a:cubicBezTo>
                  <a:pt x="8718971" y="3749621"/>
                  <a:pt x="8703213" y="3753645"/>
                  <a:pt x="8694892" y="3761694"/>
                </a:cubicBezTo>
                <a:cubicBezTo>
                  <a:pt x="8686570" y="3769743"/>
                  <a:pt x="8682409" y="3784136"/>
                  <a:pt x="8682409" y="3804873"/>
                </a:cubicBezTo>
                <a:cubicBezTo>
                  <a:pt x="8682409" y="3824791"/>
                  <a:pt x="8686433" y="3838570"/>
                  <a:pt x="8694483" y="3846210"/>
                </a:cubicBezTo>
                <a:cubicBezTo>
                  <a:pt x="8702531" y="3853850"/>
                  <a:pt x="8718152" y="3857670"/>
                  <a:pt x="8741345" y="3857670"/>
                </a:cubicBezTo>
                <a:cubicBezTo>
                  <a:pt x="8764264" y="3857670"/>
                  <a:pt x="8779953" y="3853714"/>
                  <a:pt x="8788412" y="3845801"/>
                </a:cubicBezTo>
                <a:cubicBezTo>
                  <a:pt x="8796870" y="3837888"/>
                  <a:pt x="8801099" y="3823563"/>
                  <a:pt x="8801099" y="3802827"/>
                </a:cubicBezTo>
                <a:cubicBezTo>
                  <a:pt x="8801099" y="3782909"/>
                  <a:pt x="8797007" y="3769061"/>
                  <a:pt x="8788821" y="3761285"/>
                </a:cubicBezTo>
                <a:cubicBezTo>
                  <a:pt x="8780635" y="3753509"/>
                  <a:pt x="8765083" y="3749621"/>
                  <a:pt x="8742163" y="3749621"/>
                </a:cubicBezTo>
                <a:close/>
                <a:moveTo>
                  <a:pt x="5588979" y="3735705"/>
                </a:moveTo>
                <a:cubicBezTo>
                  <a:pt x="5599075" y="3735705"/>
                  <a:pt x="5607397" y="3736114"/>
                  <a:pt x="5613945" y="3736933"/>
                </a:cubicBezTo>
                <a:cubicBezTo>
                  <a:pt x="5620494" y="3737752"/>
                  <a:pt x="5625746" y="3738911"/>
                  <a:pt x="5629702" y="3740412"/>
                </a:cubicBezTo>
                <a:cubicBezTo>
                  <a:pt x="5633659" y="3741912"/>
                  <a:pt x="5636456" y="3743754"/>
                  <a:pt x="5638093" y="3745937"/>
                </a:cubicBezTo>
                <a:cubicBezTo>
                  <a:pt x="5639730" y="3748120"/>
                  <a:pt x="5640548" y="3750576"/>
                  <a:pt x="5640548" y="3753304"/>
                </a:cubicBezTo>
                <a:lnTo>
                  <a:pt x="5640548" y="4291504"/>
                </a:lnTo>
                <a:cubicBezTo>
                  <a:pt x="5640548" y="4294232"/>
                  <a:pt x="5639730" y="4296620"/>
                  <a:pt x="5638093" y="4298666"/>
                </a:cubicBezTo>
                <a:cubicBezTo>
                  <a:pt x="5636456" y="4300713"/>
                  <a:pt x="5633659" y="4302418"/>
                  <a:pt x="5629702" y="4303782"/>
                </a:cubicBezTo>
                <a:cubicBezTo>
                  <a:pt x="5625746" y="4305146"/>
                  <a:pt x="5620494" y="4306169"/>
                  <a:pt x="5613945" y="4306852"/>
                </a:cubicBezTo>
                <a:cubicBezTo>
                  <a:pt x="5607397" y="4307534"/>
                  <a:pt x="5599075" y="4307875"/>
                  <a:pt x="5588979" y="4307875"/>
                </a:cubicBezTo>
                <a:cubicBezTo>
                  <a:pt x="5578883" y="4307875"/>
                  <a:pt x="5570562" y="4307534"/>
                  <a:pt x="5564013" y="4306852"/>
                </a:cubicBezTo>
                <a:cubicBezTo>
                  <a:pt x="5557465" y="4306169"/>
                  <a:pt x="5552212" y="4305146"/>
                  <a:pt x="5548256" y="4303782"/>
                </a:cubicBezTo>
                <a:cubicBezTo>
                  <a:pt x="5544300" y="4302418"/>
                  <a:pt x="5541503" y="4300713"/>
                  <a:pt x="5539866" y="4298666"/>
                </a:cubicBezTo>
                <a:cubicBezTo>
                  <a:pt x="5538229" y="4296620"/>
                  <a:pt x="5537410" y="4294232"/>
                  <a:pt x="5537410" y="4291504"/>
                </a:cubicBezTo>
                <a:lnTo>
                  <a:pt x="5537410" y="3753304"/>
                </a:lnTo>
                <a:cubicBezTo>
                  <a:pt x="5537410" y="3750576"/>
                  <a:pt x="5538229" y="3748120"/>
                  <a:pt x="5539866" y="3745937"/>
                </a:cubicBezTo>
                <a:cubicBezTo>
                  <a:pt x="5541503" y="3743754"/>
                  <a:pt x="5544300" y="3741912"/>
                  <a:pt x="5548256" y="3740412"/>
                </a:cubicBezTo>
                <a:cubicBezTo>
                  <a:pt x="5552212" y="3738911"/>
                  <a:pt x="5557465" y="3737752"/>
                  <a:pt x="5564013" y="3736933"/>
                </a:cubicBezTo>
                <a:cubicBezTo>
                  <a:pt x="5570562" y="3736114"/>
                  <a:pt x="5578883" y="3735705"/>
                  <a:pt x="5588979" y="3735705"/>
                </a:cubicBezTo>
                <a:close/>
                <a:moveTo>
                  <a:pt x="4127486" y="3237266"/>
                </a:moveTo>
                <a:cubicBezTo>
                  <a:pt x="4118861" y="3243569"/>
                  <a:pt x="4111977" y="3249624"/>
                  <a:pt x="4106834" y="3255430"/>
                </a:cubicBezTo>
                <a:cubicBezTo>
                  <a:pt x="4101692" y="3261236"/>
                  <a:pt x="4097545" y="3266793"/>
                  <a:pt x="4094393" y="3272101"/>
                </a:cubicBezTo>
                <a:cubicBezTo>
                  <a:pt x="4091241" y="3277409"/>
                  <a:pt x="4089168" y="3282551"/>
                  <a:pt x="4088173" y="3287528"/>
                </a:cubicBezTo>
                <a:cubicBezTo>
                  <a:pt x="4087177" y="3292504"/>
                  <a:pt x="4086680" y="3297647"/>
                  <a:pt x="4086680" y="3302955"/>
                </a:cubicBezTo>
                <a:cubicBezTo>
                  <a:pt x="4086680" y="3319543"/>
                  <a:pt x="4095057" y="3332150"/>
                  <a:pt x="4111811" y="3340776"/>
                </a:cubicBezTo>
                <a:cubicBezTo>
                  <a:pt x="4128564" y="3349402"/>
                  <a:pt x="4152203" y="3353714"/>
                  <a:pt x="4182725" y="3353714"/>
                </a:cubicBezTo>
                <a:cubicBezTo>
                  <a:pt x="4201636" y="3353714"/>
                  <a:pt x="4217560" y="3351807"/>
                  <a:pt x="4230499" y="3347992"/>
                </a:cubicBezTo>
                <a:cubicBezTo>
                  <a:pt x="4243438" y="3344176"/>
                  <a:pt x="4253888" y="3339117"/>
                  <a:pt x="4261850" y="3332813"/>
                </a:cubicBezTo>
                <a:cubicBezTo>
                  <a:pt x="4269813" y="3326510"/>
                  <a:pt x="4275453" y="3319460"/>
                  <a:pt x="4278770" y="3311664"/>
                </a:cubicBezTo>
                <a:cubicBezTo>
                  <a:pt x="4282088" y="3303867"/>
                  <a:pt x="4283747" y="3295656"/>
                  <a:pt x="4283747" y="3287030"/>
                </a:cubicBezTo>
                <a:cubicBezTo>
                  <a:pt x="4283747" y="3272101"/>
                  <a:pt x="4277775" y="3260655"/>
                  <a:pt x="4265832" y="3252693"/>
                </a:cubicBezTo>
                <a:cubicBezTo>
                  <a:pt x="4253888" y="3244730"/>
                  <a:pt x="4237466" y="3240417"/>
                  <a:pt x="4216565" y="3239754"/>
                </a:cubicBezTo>
                <a:close/>
                <a:moveTo>
                  <a:pt x="5872395" y="3095831"/>
                </a:moveTo>
                <a:lnTo>
                  <a:pt x="5900826" y="3196146"/>
                </a:lnTo>
                <a:lnTo>
                  <a:pt x="5912518" y="3259730"/>
                </a:lnTo>
                <a:lnTo>
                  <a:pt x="5904741" y="3259411"/>
                </a:lnTo>
                <a:cubicBezTo>
                  <a:pt x="5896779" y="3258582"/>
                  <a:pt x="5890392" y="3257338"/>
                  <a:pt x="5885582" y="3255679"/>
                </a:cubicBezTo>
                <a:cubicBezTo>
                  <a:pt x="5880771" y="3254020"/>
                  <a:pt x="5877371" y="3251946"/>
                  <a:pt x="5875380" y="3249458"/>
                </a:cubicBezTo>
                <a:cubicBezTo>
                  <a:pt x="5873390" y="3246970"/>
                  <a:pt x="5872395" y="3244067"/>
                  <a:pt x="5872395" y="3240749"/>
                </a:cubicBezTo>
                <a:close/>
                <a:moveTo>
                  <a:pt x="3665678" y="2874483"/>
                </a:moveTo>
                <a:cubicBezTo>
                  <a:pt x="3649421" y="2874483"/>
                  <a:pt x="3635405" y="2878547"/>
                  <a:pt x="3623627" y="2886676"/>
                </a:cubicBezTo>
                <a:cubicBezTo>
                  <a:pt x="3611849" y="2894804"/>
                  <a:pt x="3602394" y="2905669"/>
                  <a:pt x="3595261" y="2919271"/>
                </a:cubicBezTo>
                <a:cubicBezTo>
                  <a:pt x="3588128" y="2932874"/>
                  <a:pt x="3582820" y="2948052"/>
                  <a:pt x="3579337" y="2964806"/>
                </a:cubicBezTo>
                <a:cubicBezTo>
                  <a:pt x="3575853" y="2981560"/>
                  <a:pt x="3574111" y="2998729"/>
                  <a:pt x="3574111" y="3016312"/>
                </a:cubicBezTo>
                <a:cubicBezTo>
                  <a:pt x="3574111" y="3034891"/>
                  <a:pt x="3575604" y="3052972"/>
                  <a:pt x="3578590" y="3070555"/>
                </a:cubicBezTo>
                <a:cubicBezTo>
                  <a:pt x="3581576" y="3088138"/>
                  <a:pt x="3586470" y="3103814"/>
                  <a:pt x="3593270" y="3117582"/>
                </a:cubicBezTo>
                <a:cubicBezTo>
                  <a:pt x="3600071" y="3131351"/>
                  <a:pt x="3609112" y="3142382"/>
                  <a:pt x="3620392" y="3150676"/>
                </a:cubicBezTo>
                <a:cubicBezTo>
                  <a:pt x="3631672" y="3158970"/>
                  <a:pt x="3645938" y="3163117"/>
                  <a:pt x="3663189" y="3163117"/>
                </a:cubicBezTo>
                <a:cubicBezTo>
                  <a:pt x="3671815" y="3163117"/>
                  <a:pt x="3680192" y="3161873"/>
                  <a:pt x="3688320" y="3159384"/>
                </a:cubicBezTo>
                <a:cubicBezTo>
                  <a:pt x="3696449" y="3156896"/>
                  <a:pt x="3704743" y="3152832"/>
                  <a:pt x="3713203" y="3147192"/>
                </a:cubicBezTo>
                <a:cubicBezTo>
                  <a:pt x="3721663" y="3141552"/>
                  <a:pt x="3730371" y="3134171"/>
                  <a:pt x="3739329" y="3125047"/>
                </a:cubicBezTo>
                <a:cubicBezTo>
                  <a:pt x="3748286" y="3115924"/>
                  <a:pt x="3758074" y="3104727"/>
                  <a:pt x="3768690" y="3091456"/>
                </a:cubicBezTo>
                <a:lnTo>
                  <a:pt x="3768690" y="2944153"/>
                </a:lnTo>
                <a:cubicBezTo>
                  <a:pt x="3750775" y="2921594"/>
                  <a:pt x="3733606" y="2904342"/>
                  <a:pt x="3717184" y="2892398"/>
                </a:cubicBezTo>
                <a:cubicBezTo>
                  <a:pt x="3700762" y="2880455"/>
                  <a:pt x="3683593" y="2874483"/>
                  <a:pt x="3665678" y="2874483"/>
                </a:cubicBezTo>
                <a:close/>
                <a:moveTo>
                  <a:pt x="1607641" y="2867516"/>
                </a:moveTo>
                <a:cubicBezTo>
                  <a:pt x="1589062" y="2867516"/>
                  <a:pt x="1572806" y="2870917"/>
                  <a:pt x="1558872" y="2877718"/>
                </a:cubicBezTo>
                <a:cubicBezTo>
                  <a:pt x="1544938" y="2884519"/>
                  <a:pt x="1533492" y="2894472"/>
                  <a:pt x="1524534" y="2907577"/>
                </a:cubicBezTo>
                <a:cubicBezTo>
                  <a:pt x="1515577" y="2920681"/>
                  <a:pt x="1508859" y="2936440"/>
                  <a:pt x="1504380" y="2954853"/>
                </a:cubicBezTo>
                <a:cubicBezTo>
                  <a:pt x="1499901" y="2973266"/>
                  <a:pt x="1497662" y="2994250"/>
                  <a:pt x="1497662" y="3017805"/>
                </a:cubicBezTo>
                <a:cubicBezTo>
                  <a:pt x="1497662" y="3039701"/>
                  <a:pt x="1499486" y="3059856"/>
                  <a:pt x="1503136" y="3078269"/>
                </a:cubicBezTo>
                <a:cubicBezTo>
                  <a:pt x="1506785" y="3096681"/>
                  <a:pt x="1512674" y="3112689"/>
                  <a:pt x="1520802" y="3126291"/>
                </a:cubicBezTo>
                <a:cubicBezTo>
                  <a:pt x="1528931" y="3139893"/>
                  <a:pt x="1539962" y="3150427"/>
                  <a:pt x="1553896" y="3157892"/>
                </a:cubicBezTo>
                <a:cubicBezTo>
                  <a:pt x="1567829" y="3165356"/>
                  <a:pt x="1585082" y="3169089"/>
                  <a:pt x="1605651" y="3169089"/>
                </a:cubicBezTo>
                <a:cubicBezTo>
                  <a:pt x="1624561" y="3169089"/>
                  <a:pt x="1640983" y="3165688"/>
                  <a:pt x="1654917" y="3158887"/>
                </a:cubicBezTo>
                <a:cubicBezTo>
                  <a:pt x="1668852" y="3152086"/>
                  <a:pt x="1680298" y="3142216"/>
                  <a:pt x="1689255" y="3129277"/>
                </a:cubicBezTo>
                <a:cubicBezTo>
                  <a:pt x="1698213" y="3116338"/>
                  <a:pt x="1704847" y="3100662"/>
                  <a:pt x="1709161" y="3082250"/>
                </a:cubicBezTo>
                <a:cubicBezTo>
                  <a:pt x="1713474" y="3063837"/>
                  <a:pt x="1715630" y="3042853"/>
                  <a:pt x="1715630" y="3019298"/>
                </a:cubicBezTo>
                <a:cubicBezTo>
                  <a:pt x="1715630" y="2997401"/>
                  <a:pt x="1713888" y="2977247"/>
                  <a:pt x="1710405" y="2958834"/>
                </a:cubicBezTo>
                <a:cubicBezTo>
                  <a:pt x="1706921" y="2940421"/>
                  <a:pt x="1701032" y="2924414"/>
                  <a:pt x="1692739" y="2910811"/>
                </a:cubicBezTo>
                <a:cubicBezTo>
                  <a:pt x="1684444" y="2897209"/>
                  <a:pt x="1673413" y="2886593"/>
                  <a:pt x="1659645" y="2878962"/>
                </a:cubicBezTo>
                <a:cubicBezTo>
                  <a:pt x="1645877" y="2871332"/>
                  <a:pt x="1628543" y="2867516"/>
                  <a:pt x="1607641" y="2867516"/>
                </a:cubicBezTo>
                <a:close/>
                <a:moveTo>
                  <a:pt x="7336784" y="2857066"/>
                </a:moveTo>
                <a:cubicBezTo>
                  <a:pt x="7368301" y="2857066"/>
                  <a:pt x="7391608" y="2867102"/>
                  <a:pt x="7406703" y="2887173"/>
                </a:cubicBezTo>
                <a:cubicBezTo>
                  <a:pt x="7421798" y="2907245"/>
                  <a:pt x="7428848" y="2934864"/>
                  <a:pt x="7427853" y="2970031"/>
                </a:cubicBezTo>
                <a:lnTo>
                  <a:pt x="7240739" y="2970031"/>
                </a:lnTo>
                <a:cubicBezTo>
                  <a:pt x="7241402" y="2954438"/>
                  <a:pt x="7243808" y="2939758"/>
                  <a:pt x="7247955" y="2925989"/>
                </a:cubicBezTo>
                <a:cubicBezTo>
                  <a:pt x="7252102" y="2912221"/>
                  <a:pt x="7258073" y="2900278"/>
                  <a:pt x="7265870" y="2890159"/>
                </a:cubicBezTo>
                <a:cubicBezTo>
                  <a:pt x="7273667" y="2880040"/>
                  <a:pt x="7283453" y="2871995"/>
                  <a:pt x="7295231" y="2866023"/>
                </a:cubicBezTo>
                <a:cubicBezTo>
                  <a:pt x="7307009" y="2860052"/>
                  <a:pt x="7320860" y="2857066"/>
                  <a:pt x="7336784" y="2857066"/>
                </a:cubicBezTo>
                <a:close/>
                <a:moveTo>
                  <a:pt x="4688835" y="2857066"/>
                </a:moveTo>
                <a:cubicBezTo>
                  <a:pt x="4672910" y="2857066"/>
                  <a:pt x="4659058" y="2860052"/>
                  <a:pt x="4647281" y="2866023"/>
                </a:cubicBezTo>
                <a:cubicBezTo>
                  <a:pt x="4635504" y="2871995"/>
                  <a:pt x="4625716" y="2880040"/>
                  <a:pt x="4617920" y="2890159"/>
                </a:cubicBezTo>
                <a:cubicBezTo>
                  <a:pt x="4610123" y="2900278"/>
                  <a:pt x="4604152" y="2912221"/>
                  <a:pt x="4600005" y="2925989"/>
                </a:cubicBezTo>
                <a:cubicBezTo>
                  <a:pt x="4595858" y="2939758"/>
                  <a:pt x="4593452" y="2954438"/>
                  <a:pt x="4592789" y="2970031"/>
                </a:cubicBezTo>
                <a:lnTo>
                  <a:pt x="4779904" y="2970031"/>
                </a:lnTo>
                <a:cubicBezTo>
                  <a:pt x="4780898" y="2934864"/>
                  <a:pt x="4773849" y="2907245"/>
                  <a:pt x="4758753" y="2887173"/>
                </a:cubicBezTo>
                <a:cubicBezTo>
                  <a:pt x="4743658" y="2867102"/>
                  <a:pt x="4720352" y="2857066"/>
                  <a:pt x="4688835" y="2857066"/>
                </a:cubicBezTo>
                <a:close/>
                <a:moveTo>
                  <a:pt x="4178246" y="2857066"/>
                </a:moveTo>
                <a:cubicBezTo>
                  <a:pt x="4165971" y="2857066"/>
                  <a:pt x="4155188" y="2859139"/>
                  <a:pt x="4145899" y="2863286"/>
                </a:cubicBezTo>
                <a:cubicBezTo>
                  <a:pt x="4136610" y="2867433"/>
                  <a:pt x="4128896" y="2873073"/>
                  <a:pt x="4122759" y="2880206"/>
                </a:cubicBezTo>
                <a:cubicBezTo>
                  <a:pt x="4116621" y="2887339"/>
                  <a:pt x="4112059" y="2895633"/>
                  <a:pt x="4109074" y="2905088"/>
                </a:cubicBezTo>
                <a:cubicBezTo>
                  <a:pt x="4106088" y="2914544"/>
                  <a:pt x="4104595" y="2924414"/>
                  <a:pt x="4104595" y="2934698"/>
                </a:cubicBezTo>
                <a:cubicBezTo>
                  <a:pt x="4104595" y="2957258"/>
                  <a:pt x="4111230" y="2975090"/>
                  <a:pt x="4124500" y="2988195"/>
                </a:cubicBezTo>
                <a:cubicBezTo>
                  <a:pt x="4137771" y="3001300"/>
                  <a:pt x="4156184" y="3007852"/>
                  <a:pt x="4179739" y="3007852"/>
                </a:cubicBezTo>
                <a:cubicBezTo>
                  <a:pt x="4192346" y="3007852"/>
                  <a:pt x="4203295" y="3005861"/>
                  <a:pt x="4212584" y="3001880"/>
                </a:cubicBezTo>
                <a:cubicBezTo>
                  <a:pt x="4221873" y="2997899"/>
                  <a:pt x="4229587" y="2992425"/>
                  <a:pt x="4235724" y="2985458"/>
                </a:cubicBezTo>
                <a:cubicBezTo>
                  <a:pt x="4241862" y="2978491"/>
                  <a:pt x="4246506" y="2970446"/>
                  <a:pt x="4249658" y="2961322"/>
                </a:cubicBezTo>
                <a:cubicBezTo>
                  <a:pt x="4252810" y="2952199"/>
                  <a:pt x="4254386" y="2942661"/>
                  <a:pt x="4254386" y="2932708"/>
                </a:cubicBezTo>
                <a:cubicBezTo>
                  <a:pt x="4254386" y="2908821"/>
                  <a:pt x="4247751" y="2890242"/>
                  <a:pt x="4234480" y="2876971"/>
                </a:cubicBezTo>
                <a:cubicBezTo>
                  <a:pt x="4221209" y="2863701"/>
                  <a:pt x="4202465" y="2857066"/>
                  <a:pt x="4178246" y="2857066"/>
                </a:cubicBezTo>
                <a:close/>
                <a:moveTo>
                  <a:pt x="3155309" y="2857066"/>
                </a:moveTo>
                <a:cubicBezTo>
                  <a:pt x="3139385" y="2857066"/>
                  <a:pt x="3125534" y="2860052"/>
                  <a:pt x="3113756" y="2866023"/>
                </a:cubicBezTo>
                <a:cubicBezTo>
                  <a:pt x="3101979" y="2871995"/>
                  <a:pt x="3092191" y="2880040"/>
                  <a:pt x="3084395" y="2890159"/>
                </a:cubicBezTo>
                <a:cubicBezTo>
                  <a:pt x="3076599" y="2900278"/>
                  <a:pt x="3070627" y="2912221"/>
                  <a:pt x="3066479" y="2925989"/>
                </a:cubicBezTo>
                <a:cubicBezTo>
                  <a:pt x="3062333" y="2939758"/>
                  <a:pt x="3059928" y="2954438"/>
                  <a:pt x="3059264" y="2970031"/>
                </a:cubicBezTo>
                <a:lnTo>
                  <a:pt x="3246378" y="2970031"/>
                </a:lnTo>
                <a:cubicBezTo>
                  <a:pt x="3247373" y="2934864"/>
                  <a:pt x="3240323" y="2907245"/>
                  <a:pt x="3225228" y="2887173"/>
                </a:cubicBezTo>
                <a:cubicBezTo>
                  <a:pt x="3210133" y="2867102"/>
                  <a:pt x="3186826" y="2857066"/>
                  <a:pt x="3155309" y="2857066"/>
                </a:cubicBezTo>
                <a:close/>
                <a:moveTo>
                  <a:pt x="9027588" y="2776945"/>
                </a:moveTo>
                <a:cubicBezTo>
                  <a:pt x="9011995" y="2776945"/>
                  <a:pt x="8999471" y="2777609"/>
                  <a:pt x="8990016" y="2778936"/>
                </a:cubicBezTo>
                <a:cubicBezTo>
                  <a:pt x="8980560" y="2780263"/>
                  <a:pt x="8973842" y="2782668"/>
                  <a:pt x="8969861" y="2786151"/>
                </a:cubicBezTo>
                <a:cubicBezTo>
                  <a:pt x="8965880" y="2789635"/>
                  <a:pt x="8963889" y="2794445"/>
                  <a:pt x="8963889" y="2800583"/>
                </a:cubicBezTo>
                <a:cubicBezTo>
                  <a:pt x="8963889" y="2806721"/>
                  <a:pt x="8966046" y="2815595"/>
                  <a:pt x="8970359" y="2827207"/>
                </a:cubicBezTo>
                <a:lnTo>
                  <a:pt x="9123135" y="3235275"/>
                </a:lnTo>
                <a:cubicBezTo>
                  <a:pt x="9124794" y="3239920"/>
                  <a:pt x="9127365" y="3244316"/>
                  <a:pt x="9130849" y="3248463"/>
                </a:cubicBezTo>
                <a:cubicBezTo>
                  <a:pt x="9134332" y="3252610"/>
                  <a:pt x="9138231" y="3255679"/>
                  <a:pt x="9142544" y="3257669"/>
                </a:cubicBezTo>
                <a:lnTo>
                  <a:pt x="9083324" y="3406465"/>
                </a:lnTo>
                <a:cubicBezTo>
                  <a:pt x="9081001" y="3412105"/>
                  <a:pt x="9080007" y="3416915"/>
                  <a:pt x="9080338" y="3420896"/>
                </a:cubicBezTo>
                <a:cubicBezTo>
                  <a:pt x="9080670" y="3424878"/>
                  <a:pt x="9082826" y="3428195"/>
                  <a:pt x="9086807" y="3430849"/>
                </a:cubicBezTo>
                <a:cubicBezTo>
                  <a:pt x="9090789" y="3433503"/>
                  <a:pt x="9096760" y="3435411"/>
                  <a:pt x="9104723" y="3436572"/>
                </a:cubicBezTo>
                <a:cubicBezTo>
                  <a:pt x="9112685" y="3437733"/>
                  <a:pt x="9123302" y="3438314"/>
                  <a:pt x="9136572" y="3438314"/>
                </a:cubicBezTo>
                <a:cubicBezTo>
                  <a:pt x="9162117" y="3438314"/>
                  <a:pt x="9181526" y="3436489"/>
                  <a:pt x="9194796" y="3432840"/>
                </a:cubicBezTo>
                <a:cubicBezTo>
                  <a:pt x="9208067" y="3429191"/>
                  <a:pt x="9216195" y="3423219"/>
                  <a:pt x="9219181" y="3414925"/>
                </a:cubicBezTo>
                <a:lnTo>
                  <a:pt x="9272926" y="3257669"/>
                </a:lnTo>
                <a:lnTo>
                  <a:pt x="9420727" y="2822728"/>
                </a:lnTo>
                <a:cubicBezTo>
                  <a:pt x="9423381" y="2814434"/>
                  <a:pt x="9424708" y="2807218"/>
                  <a:pt x="9424708" y="2801081"/>
                </a:cubicBezTo>
                <a:cubicBezTo>
                  <a:pt x="9424708" y="2794943"/>
                  <a:pt x="9422468" y="2790050"/>
                  <a:pt x="9417990" y="2786400"/>
                </a:cubicBezTo>
                <a:cubicBezTo>
                  <a:pt x="9413511" y="2782751"/>
                  <a:pt x="9406544" y="2780263"/>
                  <a:pt x="9397089" y="2778936"/>
                </a:cubicBezTo>
                <a:cubicBezTo>
                  <a:pt x="9387633" y="2777609"/>
                  <a:pt x="9375773" y="2776945"/>
                  <a:pt x="9361507" y="2776945"/>
                </a:cubicBezTo>
                <a:cubicBezTo>
                  <a:pt x="9343260" y="2776945"/>
                  <a:pt x="9330487" y="2777609"/>
                  <a:pt x="9323188" y="2778936"/>
                </a:cubicBezTo>
                <a:cubicBezTo>
                  <a:pt x="9315889" y="2780263"/>
                  <a:pt x="9310665" y="2782336"/>
                  <a:pt x="9307513" y="2785156"/>
                </a:cubicBezTo>
                <a:cubicBezTo>
                  <a:pt x="9304361" y="2787976"/>
                  <a:pt x="9301790" y="2793699"/>
                  <a:pt x="9299799" y="2802325"/>
                </a:cubicBezTo>
                <a:lnTo>
                  <a:pt x="9204251" y="3105390"/>
                </a:lnTo>
                <a:lnTo>
                  <a:pt x="9202759" y="3105390"/>
                </a:lnTo>
                <a:lnTo>
                  <a:pt x="9098253" y="2808297"/>
                </a:lnTo>
                <a:cubicBezTo>
                  <a:pt x="9095931" y="2800666"/>
                  <a:pt x="9093609" y="2794777"/>
                  <a:pt x="9091286" y="2790630"/>
                </a:cubicBezTo>
                <a:cubicBezTo>
                  <a:pt x="9088964" y="2786483"/>
                  <a:pt x="9085481" y="2783415"/>
                  <a:pt x="9080836" y="2781424"/>
                </a:cubicBezTo>
                <a:cubicBezTo>
                  <a:pt x="9076191" y="2779433"/>
                  <a:pt x="9069722" y="2778189"/>
                  <a:pt x="9061428" y="2777691"/>
                </a:cubicBezTo>
                <a:cubicBezTo>
                  <a:pt x="9053133" y="2777194"/>
                  <a:pt x="9041854" y="2776945"/>
                  <a:pt x="9027588" y="2776945"/>
                </a:cubicBezTo>
                <a:close/>
                <a:moveTo>
                  <a:pt x="8478272" y="2776945"/>
                </a:moveTo>
                <a:cubicBezTo>
                  <a:pt x="8465998" y="2776945"/>
                  <a:pt x="8455879" y="2777443"/>
                  <a:pt x="8447916" y="2778438"/>
                </a:cubicBezTo>
                <a:cubicBezTo>
                  <a:pt x="8439954" y="2779433"/>
                  <a:pt x="8433567" y="2780843"/>
                  <a:pt x="8428757" y="2782668"/>
                </a:cubicBezTo>
                <a:cubicBezTo>
                  <a:pt x="8423947" y="2784493"/>
                  <a:pt x="8420546" y="2786649"/>
                  <a:pt x="8418555" y="2789137"/>
                </a:cubicBezTo>
                <a:cubicBezTo>
                  <a:pt x="8416565" y="2791626"/>
                  <a:pt x="8415569" y="2794528"/>
                  <a:pt x="8415569" y="2797846"/>
                </a:cubicBezTo>
                <a:lnTo>
                  <a:pt x="8415569" y="3240749"/>
                </a:lnTo>
                <a:cubicBezTo>
                  <a:pt x="8415569" y="3244067"/>
                  <a:pt x="8416565" y="3246970"/>
                  <a:pt x="8418555" y="3249458"/>
                </a:cubicBezTo>
                <a:cubicBezTo>
                  <a:pt x="8420546" y="3251946"/>
                  <a:pt x="8423947" y="3254020"/>
                  <a:pt x="8428757" y="3255679"/>
                </a:cubicBezTo>
                <a:cubicBezTo>
                  <a:pt x="8433567" y="3257338"/>
                  <a:pt x="8439954" y="3258582"/>
                  <a:pt x="8447916" y="3259411"/>
                </a:cubicBezTo>
                <a:cubicBezTo>
                  <a:pt x="8455879" y="3260240"/>
                  <a:pt x="8465998" y="3260655"/>
                  <a:pt x="8478272" y="3260655"/>
                </a:cubicBezTo>
                <a:cubicBezTo>
                  <a:pt x="8490547" y="3260655"/>
                  <a:pt x="8500666" y="3260240"/>
                  <a:pt x="8508629" y="3259411"/>
                </a:cubicBezTo>
                <a:cubicBezTo>
                  <a:pt x="8516591" y="3258582"/>
                  <a:pt x="8522978" y="3257338"/>
                  <a:pt x="8527788" y="3255679"/>
                </a:cubicBezTo>
                <a:cubicBezTo>
                  <a:pt x="8532598" y="3254020"/>
                  <a:pt x="8535999" y="3251946"/>
                  <a:pt x="8537990" y="3249458"/>
                </a:cubicBezTo>
                <a:cubicBezTo>
                  <a:pt x="8539980" y="3246970"/>
                  <a:pt x="8540976" y="3244067"/>
                  <a:pt x="8540976" y="3240749"/>
                </a:cubicBezTo>
                <a:lnTo>
                  <a:pt x="8540976" y="2797846"/>
                </a:lnTo>
                <a:cubicBezTo>
                  <a:pt x="8540976" y="2794528"/>
                  <a:pt x="8539980" y="2791626"/>
                  <a:pt x="8537990" y="2789137"/>
                </a:cubicBezTo>
                <a:cubicBezTo>
                  <a:pt x="8535999" y="2786649"/>
                  <a:pt x="8532598" y="2784493"/>
                  <a:pt x="8527788" y="2782668"/>
                </a:cubicBezTo>
                <a:cubicBezTo>
                  <a:pt x="8522978" y="2780843"/>
                  <a:pt x="8516591" y="2779433"/>
                  <a:pt x="8508629" y="2778438"/>
                </a:cubicBezTo>
                <a:cubicBezTo>
                  <a:pt x="8500666" y="2777443"/>
                  <a:pt x="8490547" y="2776945"/>
                  <a:pt x="8478272" y="2776945"/>
                </a:cubicBezTo>
                <a:close/>
                <a:moveTo>
                  <a:pt x="6673420" y="2776945"/>
                </a:moveTo>
                <a:cubicBezTo>
                  <a:pt x="6661145" y="2776945"/>
                  <a:pt x="6650944" y="2777277"/>
                  <a:pt x="6642815" y="2777940"/>
                </a:cubicBezTo>
                <a:cubicBezTo>
                  <a:pt x="6634687" y="2778604"/>
                  <a:pt x="6628301" y="2779765"/>
                  <a:pt x="6623656" y="2781424"/>
                </a:cubicBezTo>
                <a:cubicBezTo>
                  <a:pt x="6619011" y="2783083"/>
                  <a:pt x="6615777" y="2785156"/>
                  <a:pt x="6613952" y="2787644"/>
                </a:cubicBezTo>
                <a:cubicBezTo>
                  <a:pt x="6612127" y="2790133"/>
                  <a:pt x="6611215" y="2793036"/>
                  <a:pt x="6611215" y="2796353"/>
                </a:cubicBezTo>
                <a:cubicBezTo>
                  <a:pt x="6611215" y="2798344"/>
                  <a:pt x="6611298" y="2800500"/>
                  <a:pt x="6611463" y="2802822"/>
                </a:cubicBezTo>
                <a:cubicBezTo>
                  <a:pt x="6611630" y="2805145"/>
                  <a:pt x="6612293" y="2808960"/>
                  <a:pt x="6613454" y="2814268"/>
                </a:cubicBezTo>
                <a:cubicBezTo>
                  <a:pt x="6614616" y="2819577"/>
                  <a:pt x="6616191" y="2825548"/>
                  <a:pt x="6618182" y="2832183"/>
                </a:cubicBezTo>
                <a:lnTo>
                  <a:pt x="6751550" y="3233782"/>
                </a:lnTo>
                <a:cubicBezTo>
                  <a:pt x="6753209" y="3239091"/>
                  <a:pt x="6755449" y="3243487"/>
                  <a:pt x="6758268" y="3246970"/>
                </a:cubicBezTo>
                <a:cubicBezTo>
                  <a:pt x="6761089" y="3250453"/>
                  <a:pt x="6765651" y="3253190"/>
                  <a:pt x="6771954" y="3255181"/>
                </a:cubicBezTo>
                <a:cubicBezTo>
                  <a:pt x="6778257" y="3257172"/>
                  <a:pt x="6786966" y="3258582"/>
                  <a:pt x="6798080" y="3259411"/>
                </a:cubicBezTo>
                <a:cubicBezTo>
                  <a:pt x="6809194" y="3260240"/>
                  <a:pt x="6823543" y="3260655"/>
                  <a:pt x="6841126" y="3260655"/>
                </a:cubicBezTo>
                <a:cubicBezTo>
                  <a:pt x="6859041" y="3260655"/>
                  <a:pt x="6873556" y="3260323"/>
                  <a:pt x="6884670" y="3259660"/>
                </a:cubicBezTo>
                <a:cubicBezTo>
                  <a:pt x="6895784" y="3258996"/>
                  <a:pt x="6904576" y="3257669"/>
                  <a:pt x="6911045" y="3255679"/>
                </a:cubicBezTo>
                <a:cubicBezTo>
                  <a:pt x="6917515" y="3253688"/>
                  <a:pt x="6922160" y="3250951"/>
                  <a:pt x="6924979" y="3247467"/>
                </a:cubicBezTo>
                <a:cubicBezTo>
                  <a:pt x="6927799" y="3243984"/>
                  <a:pt x="6930039" y="3239422"/>
                  <a:pt x="6931697" y="3233782"/>
                </a:cubicBezTo>
                <a:lnTo>
                  <a:pt x="7065066" y="2832183"/>
                </a:lnTo>
                <a:cubicBezTo>
                  <a:pt x="7066393" y="2827539"/>
                  <a:pt x="7067472" y="2823392"/>
                  <a:pt x="7068301" y="2819743"/>
                </a:cubicBezTo>
                <a:cubicBezTo>
                  <a:pt x="7069130" y="2816093"/>
                  <a:pt x="7069794" y="2812858"/>
                  <a:pt x="7070291" y="2810038"/>
                </a:cubicBezTo>
                <a:cubicBezTo>
                  <a:pt x="7070789" y="2807218"/>
                  <a:pt x="7071121" y="2804647"/>
                  <a:pt x="7071287" y="2802325"/>
                </a:cubicBezTo>
                <a:cubicBezTo>
                  <a:pt x="7071453" y="2800002"/>
                  <a:pt x="7071535" y="2798012"/>
                  <a:pt x="7071535" y="2796353"/>
                </a:cubicBezTo>
                <a:cubicBezTo>
                  <a:pt x="7071535" y="2793036"/>
                  <a:pt x="7070706" y="2790133"/>
                  <a:pt x="7069047" y="2787644"/>
                </a:cubicBezTo>
                <a:cubicBezTo>
                  <a:pt x="7067389" y="2785156"/>
                  <a:pt x="7064403" y="2783083"/>
                  <a:pt x="7060090" y="2781424"/>
                </a:cubicBezTo>
                <a:cubicBezTo>
                  <a:pt x="7055777" y="2779765"/>
                  <a:pt x="7049722" y="2778604"/>
                  <a:pt x="7041926" y="2777940"/>
                </a:cubicBezTo>
                <a:cubicBezTo>
                  <a:pt x="7034129" y="2777277"/>
                  <a:pt x="7024093" y="2776945"/>
                  <a:pt x="7011818" y="2776945"/>
                </a:cubicBezTo>
                <a:cubicBezTo>
                  <a:pt x="6999211" y="2776945"/>
                  <a:pt x="6989010" y="2777360"/>
                  <a:pt x="6981213" y="2778189"/>
                </a:cubicBezTo>
                <a:cubicBezTo>
                  <a:pt x="6973417" y="2779019"/>
                  <a:pt x="6967196" y="2780180"/>
                  <a:pt x="6962551" y="2781673"/>
                </a:cubicBezTo>
                <a:cubicBezTo>
                  <a:pt x="6957907" y="2783166"/>
                  <a:pt x="6954506" y="2785322"/>
                  <a:pt x="6952350" y="2788142"/>
                </a:cubicBezTo>
                <a:cubicBezTo>
                  <a:pt x="6950193" y="2790962"/>
                  <a:pt x="6948617" y="2794363"/>
                  <a:pt x="6947622" y="2798344"/>
                </a:cubicBezTo>
                <a:lnTo>
                  <a:pt x="6848093" y="3124301"/>
                </a:lnTo>
                <a:lnTo>
                  <a:pt x="6845107" y="3136742"/>
                </a:lnTo>
                <a:lnTo>
                  <a:pt x="6842121" y="3124301"/>
                </a:lnTo>
                <a:lnTo>
                  <a:pt x="6741100" y="2798344"/>
                </a:lnTo>
                <a:cubicBezTo>
                  <a:pt x="6739773" y="2794363"/>
                  <a:pt x="6738114" y="2790962"/>
                  <a:pt x="6736123" y="2788142"/>
                </a:cubicBezTo>
                <a:cubicBezTo>
                  <a:pt x="6734133" y="2785322"/>
                  <a:pt x="6730732" y="2783166"/>
                  <a:pt x="6725922" y="2781673"/>
                </a:cubicBezTo>
                <a:cubicBezTo>
                  <a:pt x="6721111" y="2780180"/>
                  <a:pt x="6714559" y="2779019"/>
                  <a:pt x="6706265" y="2778189"/>
                </a:cubicBezTo>
                <a:cubicBezTo>
                  <a:pt x="6697971" y="2777360"/>
                  <a:pt x="6687023" y="2776945"/>
                  <a:pt x="6673420" y="2776945"/>
                </a:cubicBezTo>
                <a:close/>
                <a:moveTo>
                  <a:pt x="6478023" y="2776945"/>
                </a:moveTo>
                <a:cubicBezTo>
                  <a:pt x="6465747" y="2776945"/>
                  <a:pt x="6455629" y="2777443"/>
                  <a:pt x="6447666" y="2778438"/>
                </a:cubicBezTo>
                <a:cubicBezTo>
                  <a:pt x="6439704" y="2779433"/>
                  <a:pt x="6433318" y="2780843"/>
                  <a:pt x="6428507" y="2782668"/>
                </a:cubicBezTo>
                <a:cubicBezTo>
                  <a:pt x="6423696" y="2784493"/>
                  <a:pt x="6420296" y="2786649"/>
                  <a:pt x="6418305" y="2789137"/>
                </a:cubicBezTo>
                <a:cubicBezTo>
                  <a:pt x="6416315" y="2791626"/>
                  <a:pt x="6415320" y="2794528"/>
                  <a:pt x="6415320" y="2797846"/>
                </a:cubicBezTo>
                <a:lnTo>
                  <a:pt x="6415320" y="3240749"/>
                </a:lnTo>
                <a:cubicBezTo>
                  <a:pt x="6415320" y="3244067"/>
                  <a:pt x="6416315" y="3246970"/>
                  <a:pt x="6418305" y="3249458"/>
                </a:cubicBezTo>
                <a:cubicBezTo>
                  <a:pt x="6420296" y="3251946"/>
                  <a:pt x="6423696" y="3254020"/>
                  <a:pt x="6428507" y="3255679"/>
                </a:cubicBezTo>
                <a:cubicBezTo>
                  <a:pt x="6433318" y="3257338"/>
                  <a:pt x="6439704" y="3258582"/>
                  <a:pt x="6447666" y="3259411"/>
                </a:cubicBezTo>
                <a:cubicBezTo>
                  <a:pt x="6455629" y="3260240"/>
                  <a:pt x="6465747" y="3260655"/>
                  <a:pt x="6478023" y="3260655"/>
                </a:cubicBezTo>
                <a:cubicBezTo>
                  <a:pt x="6490298" y="3260655"/>
                  <a:pt x="6500417" y="3260240"/>
                  <a:pt x="6508379" y="3259411"/>
                </a:cubicBezTo>
                <a:cubicBezTo>
                  <a:pt x="6516341" y="3258582"/>
                  <a:pt x="6522728" y="3257338"/>
                  <a:pt x="6527538" y="3255679"/>
                </a:cubicBezTo>
                <a:cubicBezTo>
                  <a:pt x="6532349" y="3254020"/>
                  <a:pt x="6535749" y="3251946"/>
                  <a:pt x="6537740" y="3249458"/>
                </a:cubicBezTo>
                <a:cubicBezTo>
                  <a:pt x="6539731" y="3246970"/>
                  <a:pt x="6540726" y="3244067"/>
                  <a:pt x="6540726" y="3240749"/>
                </a:cubicBezTo>
                <a:lnTo>
                  <a:pt x="6540726" y="2797846"/>
                </a:lnTo>
                <a:cubicBezTo>
                  <a:pt x="6540726" y="2794528"/>
                  <a:pt x="6539731" y="2791626"/>
                  <a:pt x="6537740" y="2789137"/>
                </a:cubicBezTo>
                <a:cubicBezTo>
                  <a:pt x="6535749" y="2786649"/>
                  <a:pt x="6532349" y="2784493"/>
                  <a:pt x="6527538" y="2782668"/>
                </a:cubicBezTo>
                <a:cubicBezTo>
                  <a:pt x="6522728" y="2780843"/>
                  <a:pt x="6516341" y="2779433"/>
                  <a:pt x="6508379" y="2778438"/>
                </a:cubicBezTo>
                <a:cubicBezTo>
                  <a:pt x="6500417" y="2777443"/>
                  <a:pt x="6490298" y="2776945"/>
                  <a:pt x="6478023" y="2776945"/>
                </a:cubicBezTo>
                <a:close/>
                <a:moveTo>
                  <a:pt x="1965513" y="2776945"/>
                </a:moveTo>
                <a:cubicBezTo>
                  <a:pt x="1978783" y="2776945"/>
                  <a:pt x="1989565" y="2777277"/>
                  <a:pt x="1997859" y="2777940"/>
                </a:cubicBezTo>
                <a:cubicBezTo>
                  <a:pt x="2006153" y="2778604"/>
                  <a:pt x="2012623" y="2779765"/>
                  <a:pt x="2017267" y="2781424"/>
                </a:cubicBezTo>
                <a:cubicBezTo>
                  <a:pt x="2021912" y="2783083"/>
                  <a:pt x="2025147" y="2785322"/>
                  <a:pt x="2026972" y="2788142"/>
                </a:cubicBezTo>
                <a:cubicBezTo>
                  <a:pt x="2028796" y="2790962"/>
                  <a:pt x="2030206" y="2794363"/>
                  <a:pt x="2031202" y="2798344"/>
                </a:cubicBezTo>
                <a:lnTo>
                  <a:pt x="2119285" y="3124301"/>
                </a:lnTo>
                <a:lnTo>
                  <a:pt x="2120280" y="3130272"/>
                </a:lnTo>
                <a:lnTo>
                  <a:pt x="2121275" y="3124301"/>
                </a:lnTo>
                <a:lnTo>
                  <a:pt x="2203884" y="2798344"/>
                </a:lnTo>
                <a:cubicBezTo>
                  <a:pt x="2204879" y="2794363"/>
                  <a:pt x="2206455" y="2790962"/>
                  <a:pt x="2208612" y="2788142"/>
                </a:cubicBezTo>
                <a:cubicBezTo>
                  <a:pt x="2210768" y="2785322"/>
                  <a:pt x="2214002" y="2783083"/>
                  <a:pt x="2218316" y="2781424"/>
                </a:cubicBezTo>
                <a:cubicBezTo>
                  <a:pt x="2222628" y="2779765"/>
                  <a:pt x="2228683" y="2778604"/>
                  <a:pt x="2236480" y="2777940"/>
                </a:cubicBezTo>
                <a:cubicBezTo>
                  <a:pt x="2244276" y="2777277"/>
                  <a:pt x="2254312" y="2776945"/>
                  <a:pt x="2266587" y="2776945"/>
                </a:cubicBezTo>
                <a:cubicBezTo>
                  <a:pt x="2278862" y="2776945"/>
                  <a:pt x="2288815" y="2777360"/>
                  <a:pt x="2296446" y="2778189"/>
                </a:cubicBezTo>
                <a:cubicBezTo>
                  <a:pt x="2304077" y="2779019"/>
                  <a:pt x="2310131" y="2780180"/>
                  <a:pt x="2314610" y="2781673"/>
                </a:cubicBezTo>
                <a:cubicBezTo>
                  <a:pt x="2319089" y="2783166"/>
                  <a:pt x="2322240" y="2785156"/>
                  <a:pt x="2324065" y="2787644"/>
                </a:cubicBezTo>
                <a:cubicBezTo>
                  <a:pt x="2325890" y="2790133"/>
                  <a:pt x="2327300" y="2793036"/>
                  <a:pt x="2328295" y="2796353"/>
                </a:cubicBezTo>
                <a:lnTo>
                  <a:pt x="2416875" y="3124798"/>
                </a:lnTo>
                <a:lnTo>
                  <a:pt x="2418368" y="3130272"/>
                </a:lnTo>
                <a:lnTo>
                  <a:pt x="2419363" y="3124301"/>
                </a:lnTo>
                <a:lnTo>
                  <a:pt x="2503963" y="2798344"/>
                </a:lnTo>
                <a:cubicBezTo>
                  <a:pt x="2504627" y="2794363"/>
                  <a:pt x="2505954" y="2790962"/>
                  <a:pt x="2507945" y="2788142"/>
                </a:cubicBezTo>
                <a:cubicBezTo>
                  <a:pt x="2509935" y="2785322"/>
                  <a:pt x="2513252" y="2783083"/>
                  <a:pt x="2517897" y="2781424"/>
                </a:cubicBezTo>
                <a:cubicBezTo>
                  <a:pt x="2522542" y="2779765"/>
                  <a:pt x="2528846" y="2778604"/>
                  <a:pt x="2536808" y="2777940"/>
                </a:cubicBezTo>
                <a:cubicBezTo>
                  <a:pt x="2544770" y="2777277"/>
                  <a:pt x="2554888" y="2776945"/>
                  <a:pt x="2567164" y="2776945"/>
                </a:cubicBezTo>
                <a:cubicBezTo>
                  <a:pt x="2579439" y="2776945"/>
                  <a:pt x="2589475" y="2777277"/>
                  <a:pt x="2597272" y="2777940"/>
                </a:cubicBezTo>
                <a:cubicBezTo>
                  <a:pt x="2605067" y="2778604"/>
                  <a:pt x="2611206" y="2779682"/>
                  <a:pt x="2615685" y="2781175"/>
                </a:cubicBezTo>
                <a:cubicBezTo>
                  <a:pt x="2620163" y="2782668"/>
                  <a:pt x="2623231" y="2784659"/>
                  <a:pt x="2624890" y="2787147"/>
                </a:cubicBezTo>
                <a:cubicBezTo>
                  <a:pt x="2626550" y="2789635"/>
                  <a:pt x="2627379" y="2792538"/>
                  <a:pt x="2627379" y="2795855"/>
                </a:cubicBezTo>
                <a:cubicBezTo>
                  <a:pt x="2627379" y="2799505"/>
                  <a:pt x="2626881" y="2803984"/>
                  <a:pt x="2625886" y="2809292"/>
                </a:cubicBezTo>
                <a:cubicBezTo>
                  <a:pt x="2624890" y="2814600"/>
                  <a:pt x="2623066" y="2822231"/>
                  <a:pt x="2620412" y="2832183"/>
                </a:cubicBezTo>
                <a:lnTo>
                  <a:pt x="2501973" y="3233782"/>
                </a:lnTo>
                <a:cubicBezTo>
                  <a:pt x="2500314" y="3239422"/>
                  <a:pt x="2498157" y="3243984"/>
                  <a:pt x="2495503" y="3247467"/>
                </a:cubicBezTo>
                <a:cubicBezTo>
                  <a:pt x="2492849" y="3250951"/>
                  <a:pt x="2488785" y="3253688"/>
                  <a:pt x="2483311" y="3255679"/>
                </a:cubicBezTo>
                <a:cubicBezTo>
                  <a:pt x="2477837" y="3257669"/>
                  <a:pt x="2470040" y="3258996"/>
                  <a:pt x="2459922" y="3259660"/>
                </a:cubicBezTo>
                <a:cubicBezTo>
                  <a:pt x="2449803" y="3260323"/>
                  <a:pt x="2436615" y="3260655"/>
                  <a:pt x="2420359" y="3260655"/>
                </a:cubicBezTo>
                <a:cubicBezTo>
                  <a:pt x="2404103" y="3260655"/>
                  <a:pt x="2390832" y="3260240"/>
                  <a:pt x="2380547" y="3259411"/>
                </a:cubicBezTo>
                <a:cubicBezTo>
                  <a:pt x="2370263" y="3258582"/>
                  <a:pt x="2362218" y="3257172"/>
                  <a:pt x="2356412" y="3255181"/>
                </a:cubicBezTo>
                <a:cubicBezTo>
                  <a:pt x="2350606" y="3253190"/>
                  <a:pt x="2346376" y="3250453"/>
                  <a:pt x="2343722" y="3246970"/>
                </a:cubicBezTo>
                <a:cubicBezTo>
                  <a:pt x="2341068" y="3243487"/>
                  <a:pt x="2339077" y="3239091"/>
                  <a:pt x="2337750" y="3233782"/>
                </a:cubicBezTo>
                <a:lnTo>
                  <a:pt x="2263103" y="2964059"/>
                </a:lnTo>
                <a:lnTo>
                  <a:pt x="2262108" y="2959581"/>
                </a:lnTo>
                <a:lnTo>
                  <a:pt x="2261113" y="2964059"/>
                </a:lnTo>
                <a:lnTo>
                  <a:pt x="2192438" y="3233782"/>
                </a:lnTo>
                <a:cubicBezTo>
                  <a:pt x="2191111" y="3239422"/>
                  <a:pt x="2189204" y="3243984"/>
                  <a:pt x="2186715" y="3247467"/>
                </a:cubicBezTo>
                <a:cubicBezTo>
                  <a:pt x="2184227" y="3250951"/>
                  <a:pt x="2179997" y="3253688"/>
                  <a:pt x="2174025" y="3255679"/>
                </a:cubicBezTo>
                <a:cubicBezTo>
                  <a:pt x="2168054" y="3257669"/>
                  <a:pt x="2159925" y="3258996"/>
                  <a:pt x="2149640" y="3259660"/>
                </a:cubicBezTo>
                <a:cubicBezTo>
                  <a:pt x="2139356" y="3260323"/>
                  <a:pt x="2126085" y="3260655"/>
                  <a:pt x="2109829" y="3260655"/>
                </a:cubicBezTo>
                <a:cubicBezTo>
                  <a:pt x="2093241" y="3260655"/>
                  <a:pt x="2079888" y="3260240"/>
                  <a:pt x="2069769" y="3259411"/>
                </a:cubicBezTo>
                <a:cubicBezTo>
                  <a:pt x="2059650" y="3258582"/>
                  <a:pt x="2051688" y="3257172"/>
                  <a:pt x="2045882" y="3255181"/>
                </a:cubicBezTo>
                <a:cubicBezTo>
                  <a:pt x="2040076" y="3253190"/>
                  <a:pt x="2035846" y="3250453"/>
                  <a:pt x="2033192" y="3246970"/>
                </a:cubicBezTo>
                <a:cubicBezTo>
                  <a:pt x="2030538" y="3243487"/>
                  <a:pt x="2028548" y="3239091"/>
                  <a:pt x="2027220" y="3233782"/>
                </a:cubicBezTo>
                <a:lnTo>
                  <a:pt x="1909776" y="2832183"/>
                </a:lnTo>
                <a:cubicBezTo>
                  <a:pt x="1906790" y="2822562"/>
                  <a:pt x="1904883" y="2815015"/>
                  <a:pt x="1904053" y="2809541"/>
                </a:cubicBezTo>
                <a:cubicBezTo>
                  <a:pt x="1903224" y="2804067"/>
                  <a:pt x="1902810" y="2799505"/>
                  <a:pt x="1902810" y="2795855"/>
                </a:cubicBezTo>
                <a:cubicBezTo>
                  <a:pt x="1902810" y="2792538"/>
                  <a:pt x="1903721" y="2789635"/>
                  <a:pt x="1905546" y="2787147"/>
                </a:cubicBezTo>
                <a:cubicBezTo>
                  <a:pt x="1907371" y="2784659"/>
                  <a:pt x="1910689" y="2782668"/>
                  <a:pt x="1915500" y="2781175"/>
                </a:cubicBezTo>
                <a:cubicBezTo>
                  <a:pt x="1920309" y="2779682"/>
                  <a:pt x="1926779" y="2778604"/>
                  <a:pt x="1934907" y="2777940"/>
                </a:cubicBezTo>
                <a:cubicBezTo>
                  <a:pt x="1943036" y="2777277"/>
                  <a:pt x="1953237" y="2776945"/>
                  <a:pt x="1965513" y="2776945"/>
                </a:cubicBezTo>
                <a:close/>
                <a:moveTo>
                  <a:pt x="4179739" y="2770476"/>
                </a:moveTo>
                <a:cubicBezTo>
                  <a:pt x="4193673" y="2770476"/>
                  <a:pt x="4207027" y="2771305"/>
                  <a:pt x="4219800" y="2772964"/>
                </a:cubicBezTo>
                <a:cubicBezTo>
                  <a:pt x="4232572" y="2774623"/>
                  <a:pt x="4244433" y="2776945"/>
                  <a:pt x="4255381" y="2779931"/>
                </a:cubicBezTo>
                <a:lnTo>
                  <a:pt x="4396215" y="2779931"/>
                </a:lnTo>
                <a:cubicBezTo>
                  <a:pt x="4401854" y="2779931"/>
                  <a:pt x="4406417" y="2783580"/>
                  <a:pt x="4409900" y="2790879"/>
                </a:cubicBezTo>
                <a:cubicBezTo>
                  <a:pt x="4413383" y="2798178"/>
                  <a:pt x="4415125" y="2810453"/>
                  <a:pt x="4415125" y="2827705"/>
                </a:cubicBezTo>
                <a:cubicBezTo>
                  <a:pt x="4415125" y="2843629"/>
                  <a:pt x="4413300" y="2855407"/>
                  <a:pt x="4409651" y="2863037"/>
                </a:cubicBezTo>
                <a:cubicBezTo>
                  <a:pt x="4406002" y="2870668"/>
                  <a:pt x="4401523" y="2874483"/>
                  <a:pt x="4396215" y="2874483"/>
                </a:cubicBezTo>
                <a:lnTo>
                  <a:pt x="4343962" y="2874483"/>
                </a:lnTo>
                <a:cubicBezTo>
                  <a:pt x="4351261" y="2882446"/>
                  <a:pt x="4356487" y="2891486"/>
                  <a:pt x="4359638" y="2901605"/>
                </a:cubicBezTo>
                <a:cubicBezTo>
                  <a:pt x="4362789" y="2911724"/>
                  <a:pt x="4364365" y="2922257"/>
                  <a:pt x="4364365" y="2933205"/>
                </a:cubicBezTo>
                <a:cubicBezTo>
                  <a:pt x="4364365" y="2959083"/>
                  <a:pt x="4360052" y="2982057"/>
                  <a:pt x="4351427" y="3002129"/>
                </a:cubicBezTo>
                <a:cubicBezTo>
                  <a:pt x="4342801" y="3022201"/>
                  <a:pt x="4330442" y="3039120"/>
                  <a:pt x="4314352" y="3052889"/>
                </a:cubicBezTo>
                <a:cubicBezTo>
                  <a:pt x="4298261" y="3066657"/>
                  <a:pt x="4278853" y="3077107"/>
                  <a:pt x="4256128" y="3084240"/>
                </a:cubicBezTo>
                <a:cubicBezTo>
                  <a:pt x="4233402" y="3091373"/>
                  <a:pt x="4208105" y="3094940"/>
                  <a:pt x="4180237" y="3094940"/>
                </a:cubicBezTo>
                <a:cubicBezTo>
                  <a:pt x="4165971" y="3094940"/>
                  <a:pt x="4152369" y="3093198"/>
                  <a:pt x="4139430" y="3089714"/>
                </a:cubicBezTo>
                <a:cubicBezTo>
                  <a:pt x="4126491" y="3086231"/>
                  <a:pt x="4116538" y="3082167"/>
                  <a:pt x="4109571" y="3077522"/>
                </a:cubicBezTo>
                <a:cubicBezTo>
                  <a:pt x="4105590" y="3081835"/>
                  <a:pt x="4102024" y="3086977"/>
                  <a:pt x="4098872" y="3092949"/>
                </a:cubicBezTo>
                <a:cubicBezTo>
                  <a:pt x="4095720" y="3098921"/>
                  <a:pt x="4094144" y="3105556"/>
                  <a:pt x="4094144" y="3112855"/>
                </a:cubicBezTo>
                <a:cubicBezTo>
                  <a:pt x="4094144" y="3122476"/>
                  <a:pt x="4098374" y="3130355"/>
                  <a:pt x="4106834" y="3136493"/>
                </a:cubicBezTo>
                <a:cubicBezTo>
                  <a:pt x="4115294" y="3142630"/>
                  <a:pt x="4127155" y="3146031"/>
                  <a:pt x="4142416" y="3146694"/>
                </a:cubicBezTo>
                <a:lnTo>
                  <a:pt x="4250404" y="3150676"/>
                </a:lnTo>
                <a:cubicBezTo>
                  <a:pt x="4275618" y="3151671"/>
                  <a:pt x="4298095" y="3155237"/>
                  <a:pt x="4317835" y="3161375"/>
                </a:cubicBezTo>
                <a:cubicBezTo>
                  <a:pt x="4337576" y="3167513"/>
                  <a:pt x="4354164" y="3176138"/>
                  <a:pt x="4367600" y="3187253"/>
                </a:cubicBezTo>
                <a:cubicBezTo>
                  <a:pt x="4381036" y="3198367"/>
                  <a:pt x="4391321" y="3211720"/>
                  <a:pt x="4398454" y="3227313"/>
                </a:cubicBezTo>
                <a:cubicBezTo>
                  <a:pt x="4405587" y="3242906"/>
                  <a:pt x="4409154" y="3260655"/>
                  <a:pt x="4409154" y="3280561"/>
                </a:cubicBezTo>
                <a:cubicBezTo>
                  <a:pt x="4409154" y="3302457"/>
                  <a:pt x="4404343" y="3323110"/>
                  <a:pt x="4394722" y="3342518"/>
                </a:cubicBezTo>
                <a:cubicBezTo>
                  <a:pt x="4385101" y="3361926"/>
                  <a:pt x="4370669" y="3378763"/>
                  <a:pt x="4351427" y="3393028"/>
                </a:cubicBezTo>
                <a:cubicBezTo>
                  <a:pt x="4332184" y="3407294"/>
                  <a:pt x="4308048" y="3418574"/>
                  <a:pt x="4279019" y="3426868"/>
                </a:cubicBezTo>
                <a:cubicBezTo>
                  <a:pt x="4249990" y="3435162"/>
                  <a:pt x="4216067" y="3439309"/>
                  <a:pt x="4177251" y="3439309"/>
                </a:cubicBezTo>
                <a:cubicBezTo>
                  <a:pt x="4139430" y="3439309"/>
                  <a:pt x="4107166" y="3436323"/>
                  <a:pt x="4080459" y="3430352"/>
                </a:cubicBezTo>
                <a:cubicBezTo>
                  <a:pt x="4053752" y="3424380"/>
                  <a:pt x="4031856" y="3416086"/>
                  <a:pt x="4014770" y="3405469"/>
                </a:cubicBezTo>
                <a:cubicBezTo>
                  <a:pt x="3997684" y="3394853"/>
                  <a:pt x="3985243" y="3382163"/>
                  <a:pt x="3977447" y="3367400"/>
                </a:cubicBezTo>
                <a:cubicBezTo>
                  <a:pt x="3969651" y="3352636"/>
                  <a:pt x="3965752" y="3336463"/>
                  <a:pt x="3965752" y="3318879"/>
                </a:cubicBezTo>
                <a:cubicBezTo>
                  <a:pt x="3965752" y="3307931"/>
                  <a:pt x="3967162" y="3297481"/>
                  <a:pt x="3969982" y="3287528"/>
                </a:cubicBezTo>
                <a:cubicBezTo>
                  <a:pt x="3972802" y="3277575"/>
                  <a:pt x="3976949" y="3268037"/>
                  <a:pt x="3982423" y="3258913"/>
                </a:cubicBezTo>
                <a:cubicBezTo>
                  <a:pt x="3987897" y="3249790"/>
                  <a:pt x="3994615" y="3241081"/>
                  <a:pt x="4002578" y="3232787"/>
                </a:cubicBezTo>
                <a:cubicBezTo>
                  <a:pt x="4010540" y="3224493"/>
                  <a:pt x="4019664" y="3216531"/>
                  <a:pt x="4029948" y="3208900"/>
                </a:cubicBezTo>
                <a:cubicBezTo>
                  <a:pt x="4015683" y="3201270"/>
                  <a:pt x="4004651" y="3190902"/>
                  <a:pt x="3996855" y="3177797"/>
                </a:cubicBezTo>
                <a:cubicBezTo>
                  <a:pt x="3989058" y="3164693"/>
                  <a:pt x="3985160" y="3150344"/>
                  <a:pt x="3985160" y="3134751"/>
                </a:cubicBezTo>
                <a:cubicBezTo>
                  <a:pt x="3985160" y="3115177"/>
                  <a:pt x="3989639" y="3097345"/>
                  <a:pt x="3998597" y="3081254"/>
                </a:cubicBezTo>
                <a:cubicBezTo>
                  <a:pt x="4007554" y="3065164"/>
                  <a:pt x="4019166" y="3050649"/>
                  <a:pt x="4033432" y="3037711"/>
                </a:cubicBezTo>
                <a:cubicBezTo>
                  <a:pt x="4021820" y="3026099"/>
                  <a:pt x="4012531" y="3012165"/>
                  <a:pt x="4005564" y="2995909"/>
                </a:cubicBezTo>
                <a:cubicBezTo>
                  <a:pt x="3998597" y="2979652"/>
                  <a:pt x="3995113" y="2959414"/>
                  <a:pt x="3995113" y="2935196"/>
                </a:cubicBezTo>
                <a:cubicBezTo>
                  <a:pt x="3995113" y="2909318"/>
                  <a:pt x="3999675" y="2886178"/>
                  <a:pt x="4008798" y="2865774"/>
                </a:cubicBezTo>
                <a:cubicBezTo>
                  <a:pt x="4017922" y="2845371"/>
                  <a:pt x="4030612" y="2828120"/>
                  <a:pt x="4046868" y="2814019"/>
                </a:cubicBezTo>
                <a:cubicBezTo>
                  <a:pt x="4063124" y="2799920"/>
                  <a:pt x="4082533" y="2789137"/>
                  <a:pt x="4105093" y="2781673"/>
                </a:cubicBezTo>
                <a:cubicBezTo>
                  <a:pt x="4127653" y="2774208"/>
                  <a:pt x="4152535" y="2770476"/>
                  <a:pt x="4179739" y="2770476"/>
                </a:cubicBezTo>
                <a:close/>
                <a:moveTo>
                  <a:pt x="8162752" y="2768485"/>
                </a:moveTo>
                <a:cubicBezTo>
                  <a:pt x="8134884" y="2768485"/>
                  <a:pt x="8109753" y="2771969"/>
                  <a:pt x="8087359" y="2778936"/>
                </a:cubicBezTo>
                <a:cubicBezTo>
                  <a:pt x="8064965" y="2785903"/>
                  <a:pt x="8045971" y="2795690"/>
                  <a:pt x="8030379" y="2808297"/>
                </a:cubicBezTo>
                <a:cubicBezTo>
                  <a:pt x="8014786" y="2820904"/>
                  <a:pt x="8002843" y="2836082"/>
                  <a:pt x="7994549" y="2853831"/>
                </a:cubicBezTo>
                <a:cubicBezTo>
                  <a:pt x="7986255" y="2871581"/>
                  <a:pt x="7982107" y="2891072"/>
                  <a:pt x="7982107" y="2912304"/>
                </a:cubicBezTo>
                <a:cubicBezTo>
                  <a:pt x="7982107" y="2933205"/>
                  <a:pt x="7985177" y="2951120"/>
                  <a:pt x="7991314" y="2966050"/>
                </a:cubicBezTo>
                <a:cubicBezTo>
                  <a:pt x="7997451" y="2980979"/>
                  <a:pt x="8005580" y="2993752"/>
                  <a:pt x="8015699" y="3004368"/>
                </a:cubicBezTo>
                <a:cubicBezTo>
                  <a:pt x="8025817" y="3014985"/>
                  <a:pt x="8037263" y="3023942"/>
                  <a:pt x="8050036" y="3031241"/>
                </a:cubicBezTo>
                <a:cubicBezTo>
                  <a:pt x="8062809" y="3038540"/>
                  <a:pt x="8075913" y="3045009"/>
                  <a:pt x="8089349" y="3050649"/>
                </a:cubicBezTo>
                <a:cubicBezTo>
                  <a:pt x="8102786" y="3056289"/>
                  <a:pt x="8115891" y="3061432"/>
                  <a:pt x="8128663" y="3066076"/>
                </a:cubicBezTo>
                <a:cubicBezTo>
                  <a:pt x="8141437" y="3070721"/>
                  <a:pt x="8152883" y="3075697"/>
                  <a:pt x="8163001" y="3081006"/>
                </a:cubicBezTo>
                <a:cubicBezTo>
                  <a:pt x="8173120" y="3086314"/>
                  <a:pt x="8181248" y="3092534"/>
                  <a:pt x="8187386" y="3099667"/>
                </a:cubicBezTo>
                <a:cubicBezTo>
                  <a:pt x="8193523" y="3106800"/>
                  <a:pt x="8196592" y="3115343"/>
                  <a:pt x="8196592" y="3125296"/>
                </a:cubicBezTo>
                <a:cubicBezTo>
                  <a:pt x="8196592" y="3133922"/>
                  <a:pt x="8194933" y="3141552"/>
                  <a:pt x="8191616" y="3148188"/>
                </a:cubicBezTo>
                <a:cubicBezTo>
                  <a:pt x="8188298" y="3154823"/>
                  <a:pt x="8183404" y="3160297"/>
                  <a:pt x="8176935" y="3164610"/>
                </a:cubicBezTo>
                <a:cubicBezTo>
                  <a:pt x="8170465" y="3168923"/>
                  <a:pt x="8162835" y="3172240"/>
                  <a:pt x="8154043" y="3174563"/>
                </a:cubicBezTo>
                <a:cubicBezTo>
                  <a:pt x="8145251" y="3176885"/>
                  <a:pt x="8135216" y="3178046"/>
                  <a:pt x="8123936" y="3178046"/>
                </a:cubicBezTo>
                <a:cubicBezTo>
                  <a:pt x="8106021" y="3178046"/>
                  <a:pt x="8090013" y="3175890"/>
                  <a:pt x="8075913" y="3171577"/>
                </a:cubicBezTo>
                <a:cubicBezTo>
                  <a:pt x="8061813" y="3167264"/>
                  <a:pt x="8049455" y="3162619"/>
                  <a:pt x="8038839" y="3157643"/>
                </a:cubicBezTo>
                <a:cubicBezTo>
                  <a:pt x="8028223" y="3152666"/>
                  <a:pt x="8019347" y="3148105"/>
                  <a:pt x="8012215" y="3143958"/>
                </a:cubicBezTo>
                <a:cubicBezTo>
                  <a:pt x="8005082" y="3139811"/>
                  <a:pt x="7999691" y="3137737"/>
                  <a:pt x="7996041" y="3137737"/>
                </a:cubicBezTo>
                <a:cubicBezTo>
                  <a:pt x="7993055" y="3137737"/>
                  <a:pt x="7990567" y="3138318"/>
                  <a:pt x="7988577" y="3139479"/>
                </a:cubicBezTo>
                <a:cubicBezTo>
                  <a:pt x="7986586" y="3140640"/>
                  <a:pt x="7984927" y="3142962"/>
                  <a:pt x="7983601" y="3146446"/>
                </a:cubicBezTo>
                <a:cubicBezTo>
                  <a:pt x="7982273" y="3149929"/>
                  <a:pt x="7981278" y="3154574"/>
                  <a:pt x="7980615" y="3160380"/>
                </a:cubicBezTo>
                <a:cubicBezTo>
                  <a:pt x="7979951" y="3166186"/>
                  <a:pt x="7979619" y="3173899"/>
                  <a:pt x="7979619" y="3183520"/>
                </a:cubicBezTo>
                <a:cubicBezTo>
                  <a:pt x="7979619" y="3198118"/>
                  <a:pt x="7980615" y="3209149"/>
                  <a:pt x="7982605" y="3216614"/>
                </a:cubicBezTo>
                <a:cubicBezTo>
                  <a:pt x="7984595" y="3224078"/>
                  <a:pt x="7987416" y="3229552"/>
                  <a:pt x="7991065" y="3233036"/>
                </a:cubicBezTo>
                <a:cubicBezTo>
                  <a:pt x="7994714" y="3236519"/>
                  <a:pt x="8000521" y="3240252"/>
                  <a:pt x="8008483" y="3244233"/>
                </a:cubicBezTo>
                <a:cubicBezTo>
                  <a:pt x="8016445" y="3248214"/>
                  <a:pt x="8026397" y="3252112"/>
                  <a:pt x="8038341" y="3255927"/>
                </a:cubicBezTo>
                <a:cubicBezTo>
                  <a:pt x="8050285" y="3259743"/>
                  <a:pt x="8063804" y="3262894"/>
                  <a:pt x="8078899" y="3265383"/>
                </a:cubicBezTo>
                <a:cubicBezTo>
                  <a:pt x="8093994" y="3267871"/>
                  <a:pt x="8109837" y="3269115"/>
                  <a:pt x="8126424" y="3269115"/>
                </a:cubicBezTo>
                <a:cubicBezTo>
                  <a:pt x="8153961" y="3269115"/>
                  <a:pt x="8179506" y="3265880"/>
                  <a:pt x="8203061" y="3259411"/>
                </a:cubicBezTo>
                <a:cubicBezTo>
                  <a:pt x="8226616" y="3252942"/>
                  <a:pt x="8247020" y="3243238"/>
                  <a:pt x="8264272" y="3230299"/>
                </a:cubicBezTo>
                <a:cubicBezTo>
                  <a:pt x="8281523" y="3217360"/>
                  <a:pt x="8294877" y="3201270"/>
                  <a:pt x="8304332" y="3182027"/>
                </a:cubicBezTo>
                <a:cubicBezTo>
                  <a:pt x="8313787" y="3162785"/>
                  <a:pt x="8318515" y="3140557"/>
                  <a:pt x="8318515" y="3115343"/>
                </a:cubicBezTo>
                <a:cubicBezTo>
                  <a:pt x="8318515" y="3095106"/>
                  <a:pt x="8315363" y="3077605"/>
                  <a:pt x="8309060" y="3062842"/>
                </a:cubicBezTo>
                <a:cubicBezTo>
                  <a:pt x="8302756" y="3048078"/>
                  <a:pt x="8294462" y="3035388"/>
                  <a:pt x="8284177" y="3024772"/>
                </a:cubicBezTo>
                <a:cubicBezTo>
                  <a:pt x="8273893" y="3014155"/>
                  <a:pt x="8262198" y="3005198"/>
                  <a:pt x="8249093" y="2997899"/>
                </a:cubicBezTo>
                <a:cubicBezTo>
                  <a:pt x="8235989" y="2990600"/>
                  <a:pt x="8222718" y="2984214"/>
                  <a:pt x="8209282" y="2978740"/>
                </a:cubicBezTo>
                <a:cubicBezTo>
                  <a:pt x="8195846" y="2973266"/>
                  <a:pt x="8182575" y="2968206"/>
                  <a:pt x="8169471" y="2963562"/>
                </a:cubicBezTo>
                <a:cubicBezTo>
                  <a:pt x="8156366" y="2958917"/>
                  <a:pt x="8144671" y="2953940"/>
                  <a:pt x="8134387" y="2948632"/>
                </a:cubicBezTo>
                <a:cubicBezTo>
                  <a:pt x="8124101" y="2943324"/>
                  <a:pt x="8115808" y="2937186"/>
                  <a:pt x="8109505" y="2930219"/>
                </a:cubicBezTo>
                <a:cubicBezTo>
                  <a:pt x="8103201" y="2923252"/>
                  <a:pt x="8100049" y="2914627"/>
                  <a:pt x="8100049" y="2904342"/>
                </a:cubicBezTo>
                <a:cubicBezTo>
                  <a:pt x="8100049" y="2897707"/>
                  <a:pt x="8101377" y="2891486"/>
                  <a:pt x="8104030" y="2885680"/>
                </a:cubicBezTo>
                <a:cubicBezTo>
                  <a:pt x="8106684" y="2879875"/>
                  <a:pt x="8110665" y="2874815"/>
                  <a:pt x="8115973" y="2870502"/>
                </a:cubicBezTo>
                <a:cubicBezTo>
                  <a:pt x="8121282" y="2866189"/>
                  <a:pt x="8128083" y="2862872"/>
                  <a:pt x="8136377" y="2860549"/>
                </a:cubicBezTo>
                <a:cubicBezTo>
                  <a:pt x="8144671" y="2858227"/>
                  <a:pt x="8154458" y="2857066"/>
                  <a:pt x="8165738" y="2857066"/>
                </a:cubicBezTo>
                <a:cubicBezTo>
                  <a:pt x="8181663" y="2857066"/>
                  <a:pt x="8195846" y="2858808"/>
                  <a:pt x="8208287" y="2862291"/>
                </a:cubicBezTo>
                <a:cubicBezTo>
                  <a:pt x="8220728" y="2865774"/>
                  <a:pt x="8231676" y="2869507"/>
                  <a:pt x="8241131" y="2873488"/>
                </a:cubicBezTo>
                <a:cubicBezTo>
                  <a:pt x="8250586" y="2877469"/>
                  <a:pt x="8258466" y="2881201"/>
                  <a:pt x="8264769" y="2884685"/>
                </a:cubicBezTo>
                <a:cubicBezTo>
                  <a:pt x="8271073" y="2888168"/>
                  <a:pt x="8275717" y="2889910"/>
                  <a:pt x="8278703" y="2889910"/>
                </a:cubicBezTo>
                <a:cubicBezTo>
                  <a:pt x="8281357" y="2889910"/>
                  <a:pt x="8283680" y="2889330"/>
                  <a:pt x="8285670" y="2888168"/>
                </a:cubicBezTo>
                <a:cubicBezTo>
                  <a:pt x="8287661" y="2887007"/>
                  <a:pt x="8289237" y="2884768"/>
                  <a:pt x="8290398" y="2881450"/>
                </a:cubicBezTo>
                <a:cubicBezTo>
                  <a:pt x="8291559" y="2878133"/>
                  <a:pt x="8292388" y="2873654"/>
                  <a:pt x="8292886" y="2868014"/>
                </a:cubicBezTo>
                <a:cubicBezTo>
                  <a:pt x="8293384" y="2862374"/>
                  <a:pt x="8293633" y="2855075"/>
                  <a:pt x="8293633" y="2846118"/>
                </a:cubicBezTo>
                <a:cubicBezTo>
                  <a:pt x="8293633" y="2838487"/>
                  <a:pt x="8293384" y="2832101"/>
                  <a:pt x="8292886" y="2826958"/>
                </a:cubicBezTo>
                <a:cubicBezTo>
                  <a:pt x="8292388" y="2821816"/>
                  <a:pt x="8291808" y="2817503"/>
                  <a:pt x="8291144" y="2814019"/>
                </a:cubicBezTo>
                <a:cubicBezTo>
                  <a:pt x="8290481" y="2810536"/>
                  <a:pt x="8289486" y="2807550"/>
                  <a:pt x="8288159" y="2805062"/>
                </a:cubicBezTo>
                <a:cubicBezTo>
                  <a:pt x="8286831" y="2802574"/>
                  <a:pt x="8284592" y="2800085"/>
                  <a:pt x="8281440" y="2797597"/>
                </a:cubicBezTo>
                <a:cubicBezTo>
                  <a:pt x="8278289" y="2795109"/>
                  <a:pt x="8273064" y="2792123"/>
                  <a:pt x="8265765" y="2788640"/>
                </a:cubicBezTo>
                <a:cubicBezTo>
                  <a:pt x="8258466" y="2785156"/>
                  <a:pt x="8249508" y="2781921"/>
                  <a:pt x="8238892" y="2778936"/>
                </a:cubicBezTo>
                <a:cubicBezTo>
                  <a:pt x="8228276" y="2775950"/>
                  <a:pt x="8216415" y="2773462"/>
                  <a:pt x="8203310" y="2771471"/>
                </a:cubicBezTo>
                <a:cubicBezTo>
                  <a:pt x="8190206" y="2769481"/>
                  <a:pt x="8176686" y="2768485"/>
                  <a:pt x="8162752" y="2768485"/>
                </a:cubicBezTo>
                <a:close/>
                <a:moveTo>
                  <a:pt x="7878505" y="2768485"/>
                </a:moveTo>
                <a:cubicBezTo>
                  <a:pt x="7869215" y="2768485"/>
                  <a:pt x="7859925" y="2769729"/>
                  <a:pt x="7850637" y="2772217"/>
                </a:cubicBezTo>
                <a:cubicBezTo>
                  <a:pt x="7841347" y="2774706"/>
                  <a:pt x="7832057" y="2779101"/>
                  <a:pt x="7822769" y="2785405"/>
                </a:cubicBezTo>
                <a:cubicBezTo>
                  <a:pt x="7813479" y="2791708"/>
                  <a:pt x="7803691" y="2800251"/>
                  <a:pt x="7793407" y="2811034"/>
                </a:cubicBezTo>
                <a:cubicBezTo>
                  <a:pt x="7783123" y="2821816"/>
                  <a:pt x="7772175" y="2835501"/>
                  <a:pt x="7760563" y="2852089"/>
                </a:cubicBezTo>
                <a:lnTo>
                  <a:pt x="7760563" y="2796851"/>
                </a:lnTo>
                <a:cubicBezTo>
                  <a:pt x="7760563" y="2793533"/>
                  <a:pt x="7759733" y="2790630"/>
                  <a:pt x="7758075" y="2788142"/>
                </a:cubicBezTo>
                <a:cubicBezTo>
                  <a:pt x="7756415" y="2785654"/>
                  <a:pt x="7753679" y="2783580"/>
                  <a:pt x="7749863" y="2781921"/>
                </a:cubicBezTo>
                <a:cubicBezTo>
                  <a:pt x="7746048" y="2780263"/>
                  <a:pt x="7740657" y="2779019"/>
                  <a:pt x="7733690" y="2778189"/>
                </a:cubicBezTo>
                <a:cubicBezTo>
                  <a:pt x="7726723" y="2777360"/>
                  <a:pt x="7717931" y="2776945"/>
                  <a:pt x="7707315" y="2776945"/>
                </a:cubicBezTo>
                <a:cubicBezTo>
                  <a:pt x="7697030" y="2776945"/>
                  <a:pt x="7688487" y="2777360"/>
                  <a:pt x="7681686" y="2778189"/>
                </a:cubicBezTo>
                <a:cubicBezTo>
                  <a:pt x="7674885" y="2779019"/>
                  <a:pt x="7669327" y="2780263"/>
                  <a:pt x="7665015" y="2781921"/>
                </a:cubicBezTo>
                <a:cubicBezTo>
                  <a:pt x="7660702" y="2783580"/>
                  <a:pt x="7657716" y="2785654"/>
                  <a:pt x="7656057" y="2788142"/>
                </a:cubicBezTo>
                <a:cubicBezTo>
                  <a:pt x="7654399" y="2790630"/>
                  <a:pt x="7653569" y="2793533"/>
                  <a:pt x="7653569" y="2796851"/>
                </a:cubicBezTo>
                <a:lnTo>
                  <a:pt x="7653569" y="3240749"/>
                </a:lnTo>
                <a:cubicBezTo>
                  <a:pt x="7653569" y="3244067"/>
                  <a:pt x="7654565" y="3246970"/>
                  <a:pt x="7656555" y="3249458"/>
                </a:cubicBezTo>
                <a:cubicBezTo>
                  <a:pt x="7658546" y="3251946"/>
                  <a:pt x="7661946" y="3254020"/>
                  <a:pt x="7666757" y="3255679"/>
                </a:cubicBezTo>
                <a:cubicBezTo>
                  <a:pt x="7671567" y="3257338"/>
                  <a:pt x="7677954" y="3258582"/>
                  <a:pt x="7685916" y="3259411"/>
                </a:cubicBezTo>
                <a:cubicBezTo>
                  <a:pt x="7693879" y="3260240"/>
                  <a:pt x="7703997" y="3260655"/>
                  <a:pt x="7716273" y="3260655"/>
                </a:cubicBezTo>
                <a:cubicBezTo>
                  <a:pt x="7728547" y="3260655"/>
                  <a:pt x="7738667" y="3260240"/>
                  <a:pt x="7746629" y="3259411"/>
                </a:cubicBezTo>
                <a:cubicBezTo>
                  <a:pt x="7754591" y="3258582"/>
                  <a:pt x="7760977" y="3257338"/>
                  <a:pt x="7765788" y="3255679"/>
                </a:cubicBezTo>
                <a:cubicBezTo>
                  <a:pt x="7770598" y="3254020"/>
                  <a:pt x="7773999" y="3251946"/>
                  <a:pt x="7775990" y="3249458"/>
                </a:cubicBezTo>
                <a:cubicBezTo>
                  <a:pt x="7777981" y="3246970"/>
                  <a:pt x="7778975" y="3244067"/>
                  <a:pt x="7778975" y="3240749"/>
                </a:cubicBezTo>
                <a:lnTo>
                  <a:pt x="7778975" y="2964059"/>
                </a:lnTo>
                <a:cubicBezTo>
                  <a:pt x="7788265" y="2949462"/>
                  <a:pt x="7796973" y="2937186"/>
                  <a:pt x="7805102" y="2927234"/>
                </a:cubicBezTo>
                <a:cubicBezTo>
                  <a:pt x="7813230" y="2917281"/>
                  <a:pt x="7821027" y="2909318"/>
                  <a:pt x="7828491" y="2903347"/>
                </a:cubicBezTo>
                <a:cubicBezTo>
                  <a:pt x="7835956" y="2897375"/>
                  <a:pt x="7843171" y="2892979"/>
                  <a:pt x="7850139" y="2890159"/>
                </a:cubicBezTo>
                <a:cubicBezTo>
                  <a:pt x="7857106" y="2887339"/>
                  <a:pt x="7864073" y="2885929"/>
                  <a:pt x="7871040" y="2885929"/>
                </a:cubicBezTo>
                <a:cubicBezTo>
                  <a:pt x="7877011" y="2885929"/>
                  <a:pt x="7882485" y="2886510"/>
                  <a:pt x="7887462" y="2887671"/>
                </a:cubicBezTo>
                <a:cubicBezTo>
                  <a:pt x="7892439" y="2888832"/>
                  <a:pt x="7897000" y="2890076"/>
                  <a:pt x="7901147" y="2891403"/>
                </a:cubicBezTo>
                <a:cubicBezTo>
                  <a:pt x="7905294" y="2892730"/>
                  <a:pt x="7909027" y="2893974"/>
                  <a:pt x="7912344" y="2895136"/>
                </a:cubicBezTo>
                <a:cubicBezTo>
                  <a:pt x="7915661" y="2896297"/>
                  <a:pt x="7918647" y="2896877"/>
                  <a:pt x="7921302" y="2896877"/>
                </a:cubicBezTo>
                <a:cubicBezTo>
                  <a:pt x="7924619" y="2896877"/>
                  <a:pt x="7927356" y="2896048"/>
                  <a:pt x="7929513" y="2894389"/>
                </a:cubicBezTo>
                <a:cubicBezTo>
                  <a:pt x="7931669" y="2892730"/>
                  <a:pt x="7933411" y="2889744"/>
                  <a:pt x="7934738" y="2885432"/>
                </a:cubicBezTo>
                <a:cubicBezTo>
                  <a:pt x="7936065" y="2881119"/>
                  <a:pt x="7937060" y="2875147"/>
                  <a:pt x="7937724" y="2867516"/>
                </a:cubicBezTo>
                <a:cubicBezTo>
                  <a:pt x="7938387" y="2859886"/>
                  <a:pt x="7938719" y="2850099"/>
                  <a:pt x="7938719" y="2838155"/>
                </a:cubicBezTo>
                <a:cubicBezTo>
                  <a:pt x="7938719" y="2826212"/>
                  <a:pt x="7938553" y="2816757"/>
                  <a:pt x="7938221" y="2809790"/>
                </a:cubicBezTo>
                <a:cubicBezTo>
                  <a:pt x="7937890" y="2802822"/>
                  <a:pt x="7937392" y="2797597"/>
                  <a:pt x="7936729" y="2794114"/>
                </a:cubicBezTo>
                <a:cubicBezTo>
                  <a:pt x="7936065" y="2790630"/>
                  <a:pt x="7935319" y="2787893"/>
                  <a:pt x="7934489" y="2785903"/>
                </a:cubicBezTo>
                <a:cubicBezTo>
                  <a:pt x="7933660" y="2783912"/>
                  <a:pt x="7932333" y="2782087"/>
                  <a:pt x="7930509" y="2780428"/>
                </a:cubicBezTo>
                <a:cubicBezTo>
                  <a:pt x="7928683" y="2778770"/>
                  <a:pt x="7925781" y="2777194"/>
                  <a:pt x="7921799" y="2775701"/>
                </a:cubicBezTo>
                <a:cubicBezTo>
                  <a:pt x="7917819" y="2774208"/>
                  <a:pt x="7913173" y="2772881"/>
                  <a:pt x="7907865" y="2771720"/>
                </a:cubicBezTo>
                <a:cubicBezTo>
                  <a:pt x="7902557" y="2770559"/>
                  <a:pt x="7897415" y="2769729"/>
                  <a:pt x="7892439" y="2769232"/>
                </a:cubicBezTo>
                <a:cubicBezTo>
                  <a:pt x="7887462" y="2768734"/>
                  <a:pt x="7882817" y="2768485"/>
                  <a:pt x="7878505" y="2768485"/>
                </a:cubicBezTo>
                <a:close/>
                <a:moveTo>
                  <a:pt x="7339770" y="2768485"/>
                </a:moveTo>
                <a:cubicBezTo>
                  <a:pt x="7304603" y="2768485"/>
                  <a:pt x="7273003" y="2774291"/>
                  <a:pt x="7244969" y="2785903"/>
                </a:cubicBezTo>
                <a:cubicBezTo>
                  <a:pt x="7216935" y="2797514"/>
                  <a:pt x="7193131" y="2814351"/>
                  <a:pt x="7173557" y="2836414"/>
                </a:cubicBezTo>
                <a:cubicBezTo>
                  <a:pt x="7153983" y="2858476"/>
                  <a:pt x="7139054" y="2885348"/>
                  <a:pt x="7128769" y="2917032"/>
                </a:cubicBezTo>
                <a:cubicBezTo>
                  <a:pt x="7118484" y="2948715"/>
                  <a:pt x="7113342" y="2984297"/>
                  <a:pt x="7113342" y="3023777"/>
                </a:cubicBezTo>
                <a:cubicBezTo>
                  <a:pt x="7113342" y="3065247"/>
                  <a:pt x="7118235" y="3101409"/>
                  <a:pt x="7128023" y="3132263"/>
                </a:cubicBezTo>
                <a:cubicBezTo>
                  <a:pt x="7137810" y="3163117"/>
                  <a:pt x="7152656" y="3188662"/>
                  <a:pt x="7172562" y="3208900"/>
                </a:cubicBezTo>
                <a:cubicBezTo>
                  <a:pt x="7192468" y="3229138"/>
                  <a:pt x="7217267" y="3244233"/>
                  <a:pt x="7246960" y="3254186"/>
                </a:cubicBezTo>
                <a:cubicBezTo>
                  <a:pt x="7276652" y="3264139"/>
                  <a:pt x="7311239" y="3269115"/>
                  <a:pt x="7350718" y="3269115"/>
                </a:cubicBezTo>
                <a:cubicBezTo>
                  <a:pt x="7372615" y="3269115"/>
                  <a:pt x="7393183" y="3267705"/>
                  <a:pt x="7412426" y="3264885"/>
                </a:cubicBezTo>
                <a:cubicBezTo>
                  <a:pt x="7431669" y="3262065"/>
                  <a:pt x="7448754" y="3258747"/>
                  <a:pt x="7463683" y="3254932"/>
                </a:cubicBezTo>
                <a:cubicBezTo>
                  <a:pt x="7478613" y="3251117"/>
                  <a:pt x="7490888" y="3247219"/>
                  <a:pt x="7500509" y="3243238"/>
                </a:cubicBezTo>
                <a:cubicBezTo>
                  <a:pt x="7510130" y="3239256"/>
                  <a:pt x="7516019" y="3236105"/>
                  <a:pt x="7518175" y="3233782"/>
                </a:cubicBezTo>
                <a:cubicBezTo>
                  <a:pt x="7520331" y="3231460"/>
                  <a:pt x="7522073" y="3229055"/>
                  <a:pt x="7523401" y="3226566"/>
                </a:cubicBezTo>
                <a:cubicBezTo>
                  <a:pt x="7524728" y="3224078"/>
                  <a:pt x="7525723" y="3221009"/>
                  <a:pt x="7526387" y="3217360"/>
                </a:cubicBezTo>
                <a:cubicBezTo>
                  <a:pt x="7527049" y="3213711"/>
                  <a:pt x="7527547" y="3209315"/>
                  <a:pt x="7527879" y="3204172"/>
                </a:cubicBezTo>
                <a:cubicBezTo>
                  <a:pt x="7528211" y="3199030"/>
                  <a:pt x="7528377" y="3192810"/>
                  <a:pt x="7528377" y="3185511"/>
                </a:cubicBezTo>
                <a:cubicBezTo>
                  <a:pt x="7528377" y="3177217"/>
                  <a:pt x="7528128" y="3170333"/>
                  <a:pt x="7527631" y="3164859"/>
                </a:cubicBezTo>
                <a:cubicBezTo>
                  <a:pt x="7527133" y="3159384"/>
                  <a:pt x="7526221" y="3155155"/>
                  <a:pt x="7524893" y="3152169"/>
                </a:cubicBezTo>
                <a:cubicBezTo>
                  <a:pt x="7523566" y="3149183"/>
                  <a:pt x="7521907" y="3147109"/>
                  <a:pt x="7519917" y="3145948"/>
                </a:cubicBezTo>
                <a:cubicBezTo>
                  <a:pt x="7517927" y="3144787"/>
                  <a:pt x="7515438" y="3144207"/>
                  <a:pt x="7512453" y="3144207"/>
                </a:cubicBezTo>
                <a:cubicBezTo>
                  <a:pt x="7507476" y="3144207"/>
                  <a:pt x="7501007" y="3145782"/>
                  <a:pt x="7493045" y="3148934"/>
                </a:cubicBezTo>
                <a:cubicBezTo>
                  <a:pt x="7485082" y="3152086"/>
                  <a:pt x="7475046" y="3155569"/>
                  <a:pt x="7462937" y="3159384"/>
                </a:cubicBezTo>
                <a:cubicBezTo>
                  <a:pt x="7450827" y="3163200"/>
                  <a:pt x="7436479" y="3166683"/>
                  <a:pt x="7419891" y="3169835"/>
                </a:cubicBezTo>
                <a:cubicBezTo>
                  <a:pt x="7403303" y="3172987"/>
                  <a:pt x="7384060" y="3174563"/>
                  <a:pt x="7362164" y="3174563"/>
                </a:cubicBezTo>
                <a:cubicBezTo>
                  <a:pt x="7340599" y="3174563"/>
                  <a:pt x="7322104" y="3171743"/>
                  <a:pt x="7306677" y="3166103"/>
                </a:cubicBezTo>
                <a:cubicBezTo>
                  <a:pt x="7291250" y="3160463"/>
                  <a:pt x="7278643" y="3152252"/>
                  <a:pt x="7268856" y="3141469"/>
                </a:cubicBezTo>
                <a:cubicBezTo>
                  <a:pt x="7259069" y="3130687"/>
                  <a:pt x="7251936" y="3117582"/>
                  <a:pt x="7247457" y="3102155"/>
                </a:cubicBezTo>
                <a:cubicBezTo>
                  <a:pt x="7242978" y="3086729"/>
                  <a:pt x="7240739" y="3069560"/>
                  <a:pt x="7240739" y="3050649"/>
                </a:cubicBezTo>
                <a:lnTo>
                  <a:pt x="7510959" y="3050649"/>
                </a:lnTo>
                <a:cubicBezTo>
                  <a:pt x="7522903" y="3050649"/>
                  <a:pt x="7532275" y="3047000"/>
                  <a:pt x="7539077" y="3039701"/>
                </a:cubicBezTo>
                <a:cubicBezTo>
                  <a:pt x="7545877" y="3032402"/>
                  <a:pt x="7549278" y="3021122"/>
                  <a:pt x="7549278" y="3005861"/>
                </a:cubicBezTo>
                <a:lnTo>
                  <a:pt x="7549278" y="2985956"/>
                </a:lnTo>
                <a:cubicBezTo>
                  <a:pt x="7549278" y="2954770"/>
                  <a:pt x="7545297" y="2925906"/>
                  <a:pt x="7537335" y="2899365"/>
                </a:cubicBezTo>
                <a:cubicBezTo>
                  <a:pt x="7529373" y="2872824"/>
                  <a:pt x="7516931" y="2849850"/>
                  <a:pt x="7500011" y="2830442"/>
                </a:cubicBezTo>
                <a:cubicBezTo>
                  <a:pt x="7483091" y="2811034"/>
                  <a:pt x="7461444" y="2795855"/>
                  <a:pt x="7435069" y="2784907"/>
                </a:cubicBezTo>
                <a:cubicBezTo>
                  <a:pt x="7408693" y="2773959"/>
                  <a:pt x="7376927" y="2768485"/>
                  <a:pt x="7339770" y="2768485"/>
                </a:cubicBezTo>
                <a:close/>
                <a:moveTo>
                  <a:pt x="4691820" y="2768485"/>
                </a:moveTo>
                <a:cubicBezTo>
                  <a:pt x="4728977" y="2768485"/>
                  <a:pt x="4760744" y="2773959"/>
                  <a:pt x="4787120" y="2784907"/>
                </a:cubicBezTo>
                <a:cubicBezTo>
                  <a:pt x="4813495" y="2795855"/>
                  <a:pt x="4835142" y="2811034"/>
                  <a:pt x="4852062" y="2830442"/>
                </a:cubicBezTo>
                <a:cubicBezTo>
                  <a:pt x="4868981" y="2849850"/>
                  <a:pt x="4881423" y="2872824"/>
                  <a:pt x="4889385" y="2899365"/>
                </a:cubicBezTo>
                <a:cubicBezTo>
                  <a:pt x="4897347" y="2925906"/>
                  <a:pt x="4901328" y="2954770"/>
                  <a:pt x="4901328" y="2985956"/>
                </a:cubicBezTo>
                <a:lnTo>
                  <a:pt x="4901328" y="3005861"/>
                </a:lnTo>
                <a:cubicBezTo>
                  <a:pt x="4901328" y="3021122"/>
                  <a:pt x="4897927" y="3032402"/>
                  <a:pt x="4891127" y="3039701"/>
                </a:cubicBezTo>
                <a:cubicBezTo>
                  <a:pt x="4884325" y="3047000"/>
                  <a:pt x="4874953" y="3050649"/>
                  <a:pt x="4863010" y="3050649"/>
                </a:cubicBezTo>
                <a:lnTo>
                  <a:pt x="4592789" y="3050649"/>
                </a:lnTo>
                <a:cubicBezTo>
                  <a:pt x="4592789" y="3069560"/>
                  <a:pt x="4595029" y="3086729"/>
                  <a:pt x="4599507" y="3102155"/>
                </a:cubicBezTo>
                <a:cubicBezTo>
                  <a:pt x="4603986" y="3117582"/>
                  <a:pt x="4611119" y="3130687"/>
                  <a:pt x="4620906" y="3141469"/>
                </a:cubicBezTo>
                <a:cubicBezTo>
                  <a:pt x="4630692" y="3152252"/>
                  <a:pt x="4643300" y="3160463"/>
                  <a:pt x="4658727" y="3166103"/>
                </a:cubicBezTo>
                <a:cubicBezTo>
                  <a:pt x="4674154" y="3171743"/>
                  <a:pt x="4692650" y="3174563"/>
                  <a:pt x="4714214" y="3174563"/>
                </a:cubicBezTo>
                <a:cubicBezTo>
                  <a:pt x="4736111" y="3174563"/>
                  <a:pt x="4755352" y="3172987"/>
                  <a:pt x="4771941" y="3169835"/>
                </a:cubicBezTo>
                <a:cubicBezTo>
                  <a:pt x="4788529" y="3166683"/>
                  <a:pt x="4802878" y="3163200"/>
                  <a:pt x="4814988" y="3159384"/>
                </a:cubicBezTo>
                <a:cubicBezTo>
                  <a:pt x="4827097" y="3155569"/>
                  <a:pt x="4837133" y="3152086"/>
                  <a:pt x="4845095" y="3148934"/>
                </a:cubicBezTo>
                <a:cubicBezTo>
                  <a:pt x="4853057" y="3145782"/>
                  <a:pt x="4859527" y="3144207"/>
                  <a:pt x="4864503" y="3144207"/>
                </a:cubicBezTo>
                <a:cubicBezTo>
                  <a:pt x="4867488" y="3144207"/>
                  <a:pt x="4869977" y="3144787"/>
                  <a:pt x="4871967" y="3145948"/>
                </a:cubicBezTo>
                <a:cubicBezTo>
                  <a:pt x="4873958" y="3147109"/>
                  <a:pt x="4875616" y="3149183"/>
                  <a:pt x="4876944" y="3152169"/>
                </a:cubicBezTo>
                <a:cubicBezTo>
                  <a:pt x="4878270" y="3155155"/>
                  <a:pt x="4879183" y="3159384"/>
                  <a:pt x="4879681" y="3164859"/>
                </a:cubicBezTo>
                <a:cubicBezTo>
                  <a:pt x="4880178" y="3170333"/>
                  <a:pt x="4880427" y="3177217"/>
                  <a:pt x="4880427" y="3185511"/>
                </a:cubicBezTo>
                <a:cubicBezTo>
                  <a:pt x="4880427" y="3192810"/>
                  <a:pt x="4880261" y="3199030"/>
                  <a:pt x="4879930" y="3204172"/>
                </a:cubicBezTo>
                <a:cubicBezTo>
                  <a:pt x="4879598" y="3209315"/>
                  <a:pt x="4879100" y="3213711"/>
                  <a:pt x="4878437" y="3217360"/>
                </a:cubicBezTo>
                <a:cubicBezTo>
                  <a:pt x="4877773" y="3221009"/>
                  <a:pt x="4876777" y="3224078"/>
                  <a:pt x="4875451" y="3226566"/>
                </a:cubicBezTo>
                <a:cubicBezTo>
                  <a:pt x="4874124" y="3229055"/>
                  <a:pt x="4872382" y="3231460"/>
                  <a:pt x="4870226" y="3233782"/>
                </a:cubicBezTo>
                <a:cubicBezTo>
                  <a:pt x="4868069" y="3236105"/>
                  <a:pt x="4862181" y="3239256"/>
                  <a:pt x="4852559" y="3243238"/>
                </a:cubicBezTo>
                <a:cubicBezTo>
                  <a:pt x="4842938" y="3247219"/>
                  <a:pt x="4830663" y="3251117"/>
                  <a:pt x="4815734" y="3254932"/>
                </a:cubicBezTo>
                <a:cubicBezTo>
                  <a:pt x="4800805" y="3258747"/>
                  <a:pt x="4783719" y="3262065"/>
                  <a:pt x="4764477" y="3264885"/>
                </a:cubicBezTo>
                <a:cubicBezTo>
                  <a:pt x="4745234" y="3267705"/>
                  <a:pt x="4724665" y="3269115"/>
                  <a:pt x="4702768" y="3269115"/>
                </a:cubicBezTo>
                <a:cubicBezTo>
                  <a:pt x="4663288" y="3269115"/>
                  <a:pt x="4628702" y="3264139"/>
                  <a:pt x="4599010" y="3254186"/>
                </a:cubicBezTo>
                <a:cubicBezTo>
                  <a:pt x="4569317" y="3244233"/>
                  <a:pt x="4544518" y="3229138"/>
                  <a:pt x="4524612" y="3208900"/>
                </a:cubicBezTo>
                <a:cubicBezTo>
                  <a:pt x="4504706" y="3188662"/>
                  <a:pt x="4489859" y="3163117"/>
                  <a:pt x="4480073" y="3132263"/>
                </a:cubicBezTo>
                <a:cubicBezTo>
                  <a:pt x="4470286" y="3101409"/>
                  <a:pt x="4465392" y="3065247"/>
                  <a:pt x="4465392" y="3023777"/>
                </a:cubicBezTo>
                <a:cubicBezTo>
                  <a:pt x="4465392" y="2984297"/>
                  <a:pt x="4470534" y="2948715"/>
                  <a:pt x="4480819" y="2917032"/>
                </a:cubicBezTo>
                <a:cubicBezTo>
                  <a:pt x="4491104" y="2885348"/>
                  <a:pt x="4506033" y="2858476"/>
                  <a:pt x="4525607" y="2836414"/>
                </a:cubicBezTo>
                <a:cubicBezTo>
                  <a:pt x="4545181" y="2814351"/>
                  <a:pt x="4568985" y="2797514"/>
                  <a:pt x="4597019" y="2785903"/>
                </a:cubicBezTo>
                <a:cubicBezTo>
                  <a:pt x="4625053" y="2774291"/>
                  <a:pt x="4656653" y="2768485"/>
                  <a:pt x="4691820" y="2768485"/>
                </a:cubicBezTo>
                <a:close/>
                <a:moveTo>
                  <a:pt x="3158294" y="2768485"/>
                </a:moveTo>
                <a:cubicBezTo>
                  <a:pt x="3195452" y="2768485"/>
                  <a:pt x="3227218" y="2773959"/>
                  <a:pt x="3253593" y="2784907"/>
                </a:cubicBezTo>
                <a:cubicBezTo>
                  <a:pt x="3279968" y="2795855"/>
                  <a:pt x="3301616" y="2811034"/>
                  <a:pt x="3318536" y="2830442"/>
                </a:cubicBezTo>
                <a:cubicBezTo>
                  <a:pt x="3335456" y="2849850"/>
                  <a:pt x="3347897" y="2872824"/>
                  <a:pt x="3355859" y="2899365"/>
                </a:cubicBezTo>
                <a:cubicBezTo>
                  <a:pt x="3363822" y="2925906"/>
                  <a:pt x="3367803" y="2954770"/>
                  <a:pt x="3367803" y="2985956"/>
                </a:cubicBezTo>
                <a:lnTo>
                  <a:pt x="3367803" y="3005861"/>
                </a:lnTo>
                <a:cubicBezTo>
                  <a:pt x="3367803" y="3021122"/>
                  <a:pt x="3364402" y="3032402"/>
                  <a:pt x="3357601" y="3039701"/>
                </a:cubicBezTo>
                <a:cubicBezTo>
                  <a:pt x="3350800" y="3047000"/>
                  <a:pt x="3341427" y="3050649"/>
                  <a:pt x="3329484" y="3050649"/>
                </a:cubicBezTo>
                <a:lnTo>
                  <a:pt x="3059264" y="3050649"/>
                </a:lnTo>
                <a:cubicBezTo>
                  <a:pt x="3059264" y="3069560"/>
                  <a:pt x="3061503" y="3086729"/>
                  <a:pt x="3065982" y="3102155"/>
                </a:cubicBezTo>
                <a:cubicBezTo>
                  <a:pt x="3070461" y="3117582"/>
                  <a:pt x="3077594" y="3130687"/>
                  <a:pt x="3087381" y="3141469"/>
                </a:cubicBezTo>
                <a:cubicBezTo>
                  <a:pt x="3097168" y="3152252"/>
                  <a:pt x="3109774" y="3160463"/>
                  <a:pt x="3125202" y="3166103"/>
                </a:cubicBezTo>
                <a:cubicBezTo>
                  <a:pt x="3140629" y="3171743"/>
                  <a:pt x="3159124" y="3174563"/>
                  <a:pt x="3180688" y="3174563"/>
                </a:cubicBezTo>
                <a:cubicBezTo>
                  <a:pt x="3202585" y="3174563"/>
                  <a:pt x="3221827" y="3172987"/>
                  <a:pt x="3238415" y="3169835"/>
                </a:cubicBezTo>
                <a:cubicBezTo>
                  <a:pt x="3255003" y="3166683"/>
                  <a:pt x="3269352" y="3163200"/>
                  <a:pt x="3281462" y="3159384"/>
                </a:cubicBezTo>
                <a:cubicBezTo>
                  <a:pt x="3293571" y="3155569"/>
                  <a:pt x="3303607" y="3152086"/>
                  <a:pt x="3311569" y="3148934"/>
                </a:cubicBezTo>
                <a:cubicBezTo>
                  <a:pt x="3319531" y="3145782"/>
                  <a:pt x="3326001" y="3144207"/>
                  <a:pt x="3330977" y="3144207"/>
                </a:cubicBezTo>
                <a:cubicBezTo>
                  <a:pt x="3333963" y="3144207"/>
                  <a:pt x="3336451" y="3144787"/>
                  <a:pt x="3338442" y="3145948"/>
                </a:cubicBezTo>
                <a:cubicBezTo>
                  <a:pt x="3340432" y="3147109"/>
                  <a:pt x="3342091" y="3149183"/>
                  <a:pt x="3343418" y="3152169"/>
                </a:cubicBezTo>
                <a:cubicBezTo>
                  <a:pt x="3344745" y="3155155"/>
                  <a:pt x="3345658" y="3159384"/>
                  <a:pt x="3346155" y="3164859"/>
                </a:cubicBezTo>
                <a:cubicBezTo>
                  <a:pt x="3346653" y="3170333"/>
                  <a:pt x="3346902" y="3177217"/>
                  <a:pt x="3346902" y="3185511"/>
                </a:cubicBezTo>
                <a:cubicBezTo>
                  <a:pt x="3346902" y="3192810"/>
                  <a:pt x="3346736" y="3199030"/>
                  <a:pt x="3346404" y="3204172"/>
                </a:cubicBezTo>
                <a:cubicBezTo>
                  <a:pt x="3346072" y="3209315"/>
                  <a:pt x="3345575" y="3213711"/>
                  <a:pt x="3344911" y="3217360"/>
                </a:cubicBezTo>
                <a:cubicBezTo>
                  <a:pt x="3344247" y="3221009"/>
                  <a:pt x="3343252" y="3224078"/>
                  <a:pt x="3341925" y="3226566"/>
                </a:cubicBezTo>
                <a:cubicBezTo>
                  <a:pt x="3340598" y="3229055"/>
                  <a:pt x="3338856" y="3231460"/>
                  <a:pt x="3336700" y="3233782"/>
                </a:cubicBezTo>
                <a:cubicBezTo>
                  <a:pt x="3334544" y="3236105"/>
                  <a:pt x="3328655" y="3239256"/>
                  <a:pt x="3319034" y="3243238"/>
                </a:cubicBezTo>
                <a:cubicBezTo>
                  <a:pt x="3309413" y="3247219"/>
                  <a:pt x="3297137" y="3251117"/>
                  <a:pt x="3282208" y="3254932"/>
                </a:cubicBezTo>
                <a:cubicBezTo>
                  <a:pt x="3267279" y="3258747"/>
                  <a:pt x="3250193" y="3262065"/>
                  <a:pt x="3230951" y="3264885"/>
                </a:cubicBezTo>
                <a:cubicBezTo>
                  <a:pt x="3211708" y="3267705"/>
                  <a:pt x="3191139" y="3269115"/>
                  <a:pt x="3169243" y="3269115"/>
                </a:cubicBezTo>
                <a:cubicBezTo>
                  <a:pt x="3129764" y="3269115"/>
                  <a:pt x="3095177" y="3264139"/>
                  <a:pt x="3065484" y="3254186"/>
                </a:cubicBezTo>
                <a:cubicBezTo>
                  <a:pt x="3035792" y="3244233"/>
                  <a:pt x="3010993" y="3229138"/>
                  <a:pt x="2991087" y="3208900"/>
                </a:cubicBezTo>
                <a:cubicBezTo>
                  <a:pt x="2971182" y="3188662"/>
                  <a:pt x="2956335" y="3163117"/>
                  <a:pt x="2946548" y="3132263"/>
                </a:cubicBezTo>
                <a:cubicBezTo>
                  <a:pt x="2936761" y="3101409"/>
                  <a:pt x="2931867" y="3065247"/>
                  <a:pt x="2931867" y="3023777"/>
                </a:cubicBezTo>
                <a:cubicBezTo>
                  <a:pt x="2931867" y="2984297"/>
                  <a:pt x="2937009" y="2948715"/>
                  <a:pt x="2947294" y="2917032"/>
                </a:cubicBezTo>
                <a:cubicBezTo>
                  <a:pt x="2957579" y="2885348"/>
                  <a:pt x="2972508" y="2858476"/>
                  <a:pt x="2992083" y="2836414"/>
                </a:cubicBezTo>
                <a:cubicBezTo>
                  <a:pt x="3011656" y="2814351"/>
                  <a:pt x="3035460" y="2797514"/>
                  <a:pt x="3063495" y="2785903"/>
                </a:cubicBezTo>
                <a:cubicBezTo>
                  <a:pt x="3091528" y="2774291"/>
                  <a:pt x="3123128" y="2768485"/>
                  <a:pt x="3158294" y="2768485"/>
                </a:cubicBezTo>
                <a:close/>
                <a:moveTo>
                  <a:pt x="1612120" y="2768485"/>
                </a:moveTo>
                <a:cubicBezTo>
                  <a:pt x="1651932" y="2768485"/>
                  <a:pt x="1686435" y="2773876"/>
                  <a:pt x="1715630" y="2784659"/>
                </a:cubicBezTo>
                <a:cubicBezTo>
                  <a:pt x="1744825" y="2795441"/>
                  <a:pt x="1768960" y="2811283"/>
                  <a:pt x="1788037" y="2832183"/>
                </a:cubicBezTo>
                <a:cubicBezTo>
                  <a:pt x="1807114" y="2853085"/>
                  <a:pt x="1821296" y="2878796"/>
                  <a:pt x="1830586" y="2909318"/>
                </a:cubicBezTo>
                <a:cubicBezTo>
                  <a:pt x="1839875" y="2939840"/>
                  <a:pt x="1844520" y="2974841"/>
                  <a:pt x="1844520" y="3014321"/>
                </a:cubicBezTo>
                <a:cubicBezTo>
                  <a:pt x="1844520" y="3052142"/>
                  <a:pt x="1839543" y="3086645"/>
                  <a:pt x="1829590" y="3117831"/>
                </a:cubicBezTo>
                <a:cubicBezTo>
                  <a:pt x="1819637" y="3149017"/>
                  <a:pt x="1804543" y="3175890"/>
                  <a:pt x="1784305" y="3198450"/>
                </a:cubicBezTo>
                <a:cubicBezTo>
                  <a:pt x="1764068" y="3221009"/>
                  <a:pt x="1738688" y="3238427"/>
                  <a:pt x="1708165" y="3250702"/>
                </a:cubicBezTo>
                <a:cubicBezTo>
                  <a:pt x="1677643" y="3262978"/>
                  <a:pt x="1641979" y="3269115"/>
                  <a:pt x="1601172" y="3269115"/>
                </a:cubicBezTo>
                <a:cubicBezTo>
                  <a:pt x="1561692" y="3269115"/>
                  <a:pt x="1527354" y="3263641"/>
                  <a:pt x="1498159" y="3252693"/>
                </a:cubicBezTo>
                <a:cubicBezTo>
                  <a:pt x="1468964" y="3241745"/>
                  <a:pt x="1444745" y="3225820"/>
                  <a:pt x="1425504" y="3204919"/>
                </a:cubicBezTo>
                <a:cubicBezTo>
                  <a:pt x="1406262" y="3184018"/>
                  <a:pt x="1391995" y="3158306"/>
                  <a:pt x="1382707" y="3127784"/>
                </a:cubicBezTo>
                <a:cubicBezTo>
                  <a:pt x="1373417" y="3097262"/>
                  <a:pt x="1368772" y="3062427"/>
                  <a:pt x="1368772" y="3023279"/>
                </a:cubicBezTo>
                <a:cubicBezTo>
                  <a:pt x="1368772" y="2985458"/>
                  <a:pt x="1373832" y="2950872"/>
                  <a:pt x="1383951" y="2919520"/>
                </a:cubicBezTo>
                <a:cubicBezTo>
                  <a:pt x="1394069" y="2888168"/>
                  <a:pt x="1409247" y="2861296"/>
                  <a:pt x="1429485" y="2838902"/>
                </a:cubicBezTo>
                <a:cubicBezTo>
                  <a:pt x="1449722" y="2816508"/>
                  <a:pt x="1475019" y="2799173"/>
                  <a:pt x="1505375" y="2786898"/>
                </a:cubicBezTo>
                <a:cubicBezTo>
                  <a:pt x="1535732" y="2774623"/>
                  <a:pt x="1571313" y="2768485"/>
                  <a:pt x="1612120" y="2768485"/>
                </a:cubicBezTo>
                <a:close/>
                <a:moveTo>
                  <a:pt x="1113983" y="2768485"/>
                </a:moveTo>
                <a:cubicBezTo>
                  <a:pt x="1144173" y="2768485"/>
                  <a:pt x="1169636" y="2773462"/>
                  <a:pt x="1190372" y="2783415"/>
                </a:cubicBezTo>
                <a:cubicBezTo>
                  <a:pt x="1211107" y="2793367"/>
                  <a:pt x="1227861" y="2806887"/>
                  <a:pt x="1240633" y="2823972"/>
                </a:cubicBezTo>
                <a:cubicBezTo>
                  <a:pt x="1253406" y="2841058"/>
                  <a:pt x="1262613" y="2861047"/>
                  <a:pt x="1268252" y="2883939"/>
                </a:cubicBezTo>
                <a:cubicBezTo>
                  <a:pt x="1273893" y="2906830"/>
                  <a:pt x="1276713" y="2934366"/>
                  <a:pt x="1276713" y="2966547"/>
                </a:cubicBezTo>
                <a:lnTo>
                  <a:pt x="1276713" y="3240749"/>
                </a:lnTo>
                <a:cubicBezTo>
                  <a:pt x="1276713" y="3244067"/>
                  <a:pt x="1275718" y="3246970"/>
                  <a:pt x="1273727" y="3249458"/>
                </a:cubicBezTo>
                <a:cubicBezTo>
                  <a:pt x="1271736" y="3251946"/>
                  <a:pt x="1268418" y="3254020"/>
                  <a:pt x="1263774" y="3255679"/>
                </a:cubicBezTo>
                <a:cubicBezTo>
                  <a:pt x="1259129" y="3257338"/>
                  <a:pt x="1252743" y="3258582"/>
                  <a:pt x="1244614" y="3259411"/>
                </a:cubicBezTo>
                <a:cubicBezTo>
                  <a:pt x="1236486" y="3260240"/>
                  <a:pt x="1226451" y="3260655"/>
                  <a:pt x="1214507" y="3260655"/>
                </a:cubicBezTo>
                <a:cubicBezTo>
                  <a:pt x="1202232" y="3260655"/>
                  <a:pt x="1192030" y="3260240"/>
                  <a:pt x="1183902" y="3259411"/>
                </a:cubicBezTo>
                <a:cubicBezTo>
                  <a:pt x="1175773" y="3258582"/>
                  <a:pt x="1169388" y="3257338"/>
                  <a:pt x="1164743" y="3255679"/>
                </a:cubicBezTo>
                <a:cubicBezTo>
                  <a:pt x="1160098" y="3254020"/>
                  <a:pt x="1156780" y="3251946"/>
                  <a:pt x="1154789" y="3249458"/>
                </a:cubicBezTo>
                <a:cubicBezTo>
                  <a:pt x="1152799" y="3246970"/>
                  <a:pt x="1151804" y="3244067"/>
                  <a:pt x="1151804" y="3240749"/>
                </a:cubicBezTo>
                <a:lnTo>
                  <a:pt x="1151804" y="2987448"/>
                </a:lnTo>
                <a:cubicBezTo>
                  <a:pt x="1151804" y="2965884"/>
                  <a:pt x="1150228" y="2948964"/>
                  <a:pt x="1147076" y="2936689"/>
                </a:cubicBezTo>
                <a:cubicBezTo>
                  <a:pt x="1143925" y="2924414"/>
                  <a:pt x="1139363" y="2913880"/>
                  <a:pt x="1133391" y="2905088"/>
                </a:cubicBezTo>
                <a:cubicBezTo>
                  <a:pt x="1127419" y="2896297"/>
                  <a:pt x="1119706" y="2889496"/>
                  <a:pt x="1110250" y="2884685"/>
                </a:cubicBezTo>
                <a:cubicBezTo>
                  <a:pt x="1100796" y="2879875"/>
                  <a:pt x="1089764" y="2877469"/>
                  <a:pt x="1077157" y="2877469"/>
                </a:cubicBezTo>
                <a:cubicBezTo>
                  <a:pt x="1061233" y="2877469"/>
                  <a:pt x="1045142" y="2883275"/>
                  <a:pt x="1028886" y="2894887"/>
                </a:cubicBezTo>
                <a:cubicBezTo>
                  <a:pt x="1012629" y="2906498"/>
                  <a:pt x="995710" y="2923418"/>
                  <a:pt x="978126" y="2945647"/>
                </a:cubicBezTo>
                <a:lnTo>
                  <a:pt x="978126" y="3240749"/>
                </a:lnTo>
                <a:cubicBezTo>
                  <a:pt x="978126" y="3244067"/>
                  <a:pt x="977131" y="3246970"/>
                  <a:pt x="975140" y="3249458"/>
                </a:cubicBezTo>
                <a:cubicBezTo>
                  <a:pt x="973149" y="3251946"/>
                  <a:pt x="969749" y="3254020"/>
                  <a:pt x="964938" y="3255679"/>
                </a:cubicBezTo>
                <a:cubicBezTo>
                  <a:pt x="960128" y="3257338"/>
                  <a:pt x="953741" y="3258582"/>
                  <a:pt x="945779" y="3259411"/>
                </a:cubicBezTo>
                <a:cubicBezTo>
                  <a:pt x="937817" y="3260240"/>
                  <a:pt x="927698" y="3260655"/>
                  <a:pt x="915423" y="3260655"/>
                </a:cubicBezTo>
                <a:cubicBezTo>
                  <a:pt x="903148" y="3260655"/>
                  <a:pt x="893029" y="3260240"/>
                  <a:pt x="885067" y="3259411"/>
                </a:cubicBezTo>
                <a:cubicBezTo>
                  <a:pt x="877104" y="3258582"/>
                  <a:pt x="870718" y="3257338"/>
                  <a:pt x="865907" y="3255679"/>
                </a:cubicBezTo>
                <a:cubicBezTo>
                  <a:pt x="861097" y="3254020"/>
                  <a:pt x="857696" y="3251946"/>
                  <a:pt x="855706" y="3249458"/>
                </a:cubicBezTo>
                <a:cubicBezTo>
                  <a:pt x="853715" y="3246970"/>
                  <a:pt x="852720" y="3244067"/>
                  <a:pt x="852720" y="3240749"/>
                </a:cubicBezTo>
                <a:lnTo>
                  <a:pt x="852720" y="2796851"/>
                </a:lnTo>
                <a:cubicBezTo>
                  <a:pt x="852720" y="2793533"/>
                  <a:pt x="853549" y="2790630"/>
                  <a:pt x="855208" y="2788142"/>
                </a:cubicBezTo>
                <a:cubicBezTo>
                  <a:pt x="856867" y="2785654"/>
                  <a:pt x="859853" y="2783580"/>
                  <a:pt x="864166" y="2781921"/>
                </a:cubicBezTo>
                <a:cubicBezTo>
                  <a:pt x="868479" y="2780263"/>
                  <a:pt x="874036" y="2779019"/>
                  <a:pt x="880837" y="2778189"/>
                </a:cubicBezTo>
                <a:cubicBezTo>
                  <a:pt x="887638" y="2777360"/>
                  <a:pt x="896181" y="2776945"/>
                  <a:pt x="906465" y="2776945"/>
                </a:cubicBezTo>
                <a:cubicBezTo>
                  <a:pt x="917082" y="2776945"/>
                  <a:pt x="925873" y="2777360"/>
                  <a:pt x="932841" y="2778189"/>
                </a:cubicBezTo>
                <a:cubicBezTo>
                  <a:pt x="939808" y="2779019"/>
                  <a:pt x="945199" y="2780263"/>
                  <a:pt x="949014" y="2781921"/>
                </a:cubicBezTo>
                <a:cubicBezTo>
                  <a:pt x="952829" y="2783580"/>
                  <a:pt x="955566" y="2785654"/>
                  <a:pt x="957225" y="2788142"/>
                </a:cubicBezTo>
                <a:cubicBezTo>
                  <a:pt x="958884" y="2790630"/>
                  <a:pt x="959713" y="2793533"/>
                  <a:pt x="959713" y="2796851"/>
                </a:cubicBezTo>
                <a:lnTo>
                  <a:pt x="959713" y="2848108"/>
                </a:lnTo>
                <a:cubicBezTo>
                  <a:pt x="984264" y="2821567"/>
                  <a:pt x="1009229" y="2801661"/>
                  <a:pt x="1034609" y="2788391"/>
                </a:cubicBezTo>
                <a:cubicBezTo>
                  <a:pt x="1059988" y="2775120"/>
                  <a:pt x="1086446" y="2768485"/>
                  <a:pt x="1113983" y="2768485"/>
                </a:cubicBezTo>
                <a:close/>
                <a:moveTo>
                  <a:pt x="8746824" y="2659999"/>
                </a:moveTo>
                <a:cubicBezTo>
                  <a:pt x="8734880" y="2659999"/>
                  <a:pt x="8724845" y="2660413"/>
                  <a:pt x="8716716" y="2661243"/>
                </a:cubicBezTo>
                <a:cubicBezTo>
                  <a:pt x="8708588" y="2662072"/>
                  <a:pt x="8702118" y="2663399"/>
                  <a:pt x="8697308" y="2665224"/>
                </a:cubicBezTo>
                <a:cubicBezTo>
                  <a:pt x="8692498" y="2667049"/>
                  <a:pt x="8689179" y="2669288"/>
                  <a:pt x="8687355" y="2671942"/>
                </a:cubicBezTo>
                <a:cubicBezTo>
                  <a:pt x="8685531" y="2674596"/>
                  <a:pt x="8684618" y="2677582"/>
                  <a:pt x="8684618" y="2680900"/>
                </a:cubicBezTo>
                <a:lnTo>
                  <a:pt x="8684618" y="2779931"/>
                </a:lnTo>
                <a:lnTo>
                  <a:pt x="8631868" y="2779931"/>
                </a:lnTo>
                <a:cubicBezTo>
                  <a:pt x="8628551" y="2779931"/>
                  <a:pt x="8625647" y="2780760"/>
                  <a:pt x="8623159" y="2782419"/>
                </a:cubicBezTo>
                <a:cubicBezTo>
                  <a:pt x="8620671" y="2784078"/>
                  <a:pt x="8618598" y="2786815"/>
                  <a:pt x="8616938" y="2790630"/>
                </a:cubicBezTo>
                <a:cubicBezTo>
                  <a:pt x="8615279" y="2794445"/>
                  <a:pt x="8614035" y="2799671"/>
                  <a:pt x="8613206" y="2806306"/>
                </a:cubicBezTo>
                <a:cubicBezTo>
                  <a:pt x="8612377" y="2812941"/>
                  <a:pt x="8611962" y="2821069"/>
                  <a:pt x="8611962" y="2830691"/>
                </a:cubicBezTo>
                <a:cubicBezTo>
                  <a:pt x="8611962" y="2848938"/>
                  <a:pt x="8613621" y="2861959"/>
                  <a:pt x="8616938" y="2869756"/>
                </a:cubicBezTo>
                <a:cubicBezTo>
                  <a:pt x="8620256" y="2877552"/>
                  <a:pt x="8625067" y="2881450"/>
                  <a:pt x="8631370" y="2881450"/>
                </a:cubicBezTo>
                <a:lnTo>
                  <a:pt x="8684618" y="2881450"/>
                </a:lnTo>
                <a:lnTo>
                  <a:pt x="8684618" y="3108874"/>
                </a:lnTo>
                <a:cubicBezTo>
                  <a:pt x="8684618" y="3136078"/>
                  <a:pt x="8687438" y="3159633"/>
                  <a:pt x="8693078" y="3179539"/>
                </a:cubicBezTo>
                <a:cubicBezTo>
                  <a:pt x="8698718" y="3199445"/>
                  <a:pt x="8707510" y="3215950"/>
                  <a:pt x="8719453" y="3229055"/>
                </a:cubicBezTo>
                <a:cubicBezTo>
                  <a:pt x="8731397" y="3242159"/>
                  <a:pt x="8746492" y="3251863"/>
                  <a:pt x="8764739" y="3258167"/>
                </a:cubicBezTo>
                <a:cubicBezTo>
                  <a:pt x="8782985" y="3264470"/>
                  <a:pt x="8804550" y="3267622"/>
                  <a:pt x="8829432" y="3267622"/>
                </a:cubicBezTo>
                <a:cubicBezTo>
                  <a:pt x="8838721" y="3267622"/>
                  <a:pt x="8847928" y="3267124"/>
                  <a:pt x="8857052" y="3266129"/>
                </a:cubicBezTo>
                <a:cubicBezTo>
                  <a:pt x="8866176" y="3265134"/>
                  <a:pt x="8874636" y="3263724"/>
                  <a:pt x="8882432" y="3261899"/>
                </a:cubicBezTo>
                <a:cubicBezTo>
                  <a:pt x="8890228" y="3260074"/>
                  <a:pt x="8897029" y="3257918"/>
                  <a:pt x="8902835" y="3255430"/>
                </a:cubicBezTo>
                <a:cubicBezTo>
                  <a:pt x="8908640" y="3252942"/>
                  <a:pt x="8913037" y="3250122"/>
                  <a:pt x="8916023" y="3246970"/>
                </a:cubicBezTo>
                <a:cubicBezTo>
                  <a:pt x="8919008" y="3243818"/>
                  <a:pt x="8921414" y="3238344"/>
                  <a:pt x="8923238" y="3230548"/>
                </a:cubicBezTo>
                <a:cubicBezTo>
                  <a:pt x="8925063" y="3222751"/>
                  <a:pt x="8925975" y="3211554"/>
                  <a:pt x="8925975" y="3196957"/>
                </a:cubicBezTo>
                <a:cubicBezTo>
                  <a:pt x="8925975" y="3187667"/>
                  <a:pt x="8925560" y="3180037"/>
                  <a:pt x="8924731" y="3174065"/>
                </a:cubicBezTo>
                <a:cubicBezTo>
                  <a:pt x="8923902" y="3168093"/>
                  <a:pt x="8922990" y="3163366"/>
                  <a:pt x="8921994" y="3159882"/>
                </a:cubicBezTo>
                <a:cubicBezTo>
                  <a:pt x="8920999" y="3156399"/>
                  <a:pt x="8919589" y="3154076"/>
                  <a:pt x="8917764" y="3152915"/>
                </a:cubicBezTo>
                <a:cubicBezTo>
                  <a:pt x="8915940" y="3151754"/>
                  <a:pt x="8914032" y="3151173"/>
                  <a:pt x="8912041" y="3151173"/>
                </a:cubicBezTo>
                <a:cubicBezTo>
                  <a:pt x="8909719" y="3151173"/>
                  <a:pt x="8907147" y="3151754"/>
                  <a:pt x="8904328" y="3152915"/>
                </a:cubicBezTo>
                <a:cubicBezTo>
                  <a:pt x="8901508" y="3154076"/>
                  <a:pt x="8898025" y="3155403"/>
                  <a:pt x="8893877" y="3156896"/>
                </a:cubicBezTo>
                <a:cubicBezTo>
                  <a:pt x="8889730" y="3158389"/>
                  <a:pt x="8885002" y="3159716"/>
                  <a:pt x="8879695" y="3160878"/>
                </a:cubicBezTo>
                <a:cubicBezTo>
                  <a:pt x="8874387" y="3162039"/>
                  <a:pt x="8868415" y="3162619"/>
                  <a:pt x="8861779" y="3162619"/>
                </a:cubicBezTo>
                <a:cubicBezTo>
                  <a:pt x="8842205" y="3162619"/>
                  <a:pt x="8828603" y="3156565"/>
                  <a:pt x="8820973" y="3144455"/>
                </a:cubicBezTo>
                <a:cubicBezTo>
                  <a:pt x="8813342" y="3132346"/>
                  <a:pt x="8809527" y="3114182"/>
                  <a:pt x="8809527" y="3089963"/>
                </a:cubicBezTo>
                <a:lnTo>
                  <a:pt x="8809527" y="2881450"/>
                </a:lnTo>
                <a:lnTo>
                  <a:pt x="8906567" y="2881450"/>
                </a:lnTo>
                <a:cubicBezTo>
                  <a:pt x="8912870" y="2881450"/>
                  <a:pt x="8917682" y="2877552"/>
                  <a:pt x="8920999" y="2869756"/>
                </a:cubicBezTo>
                <a:cubicBezTo>
                  <a:pt x="8924316" y="2861959"/>
                  <a:pt x="8925975" y="2848938"/>
                  <a:pt x="8925975" y="2830691"/>
                </a:cubicBezTo>
                <a:cubicBezTo>
                  <a:pt x="8925975" y="2821069"/>
                  <a:pt x="8925560" y="2812941"/>
                  <a:pt x="8924731" y="2806306"/>
                </a:cubicBezTo>
                <a:cubicBezTo>
                  <a:pt x="8923902" y="2799671"/>
                  <a:pt x="8922658" y="2794445"/>
                  <a:pt x="8920999" y="2790630"/>
                </a:cubicBezTo>
                <a:cubicBezTo>
                  <a:pt x="8919340" y="2786815"/>
                  <a:pt x="8917267" y="2784078"/>
                  <a:pt x="8914778" y="2782419"/>
                </a:cubicBezTo>
                <a:cubicBezTo>
                  <a:pt x="8912290" y="2780760"/>
                  <a:pt x="8909387" y="2779931"/>
                  <a:pt x="8906070" y="2779931"/>
                </a:cubicBezTo>
                <a:lnTo>
                  <a:pt x="8809527" y="2779931"/>
                </a:lnTo>
                <a:lnTo>
                  <a:pt x="8809527" y="2680900"/>
                </a:lnTo>
                <a:cubicBezTo>
                  <a:pt x="8809527" y="2677582"/>
                  <a:pt x="8808531" y="2674596"/>
                  <a:pt x="8806541" y="2671942"/>
                </a:cubicBezTo>
                <a:cubicBezTo>
                  <a:pt x="8804550" y="2669288"/>
                  <a:pt x="8801233" y="2667049"/>
                  <a:pt x="8796588" y="2665224"/>
                </a:cubicBezTo>
                <a:cubicBezTo>
                  <a:pt x="8791943" y="2663399"/>
                  <a:pt x="8785557" y="2662072"/>
                  <a:pt x="8777429" y="2661243"/>
                </a:cubicBezTo>
                <a:cubicBezTo>
                  <a:pt x="8769300" y="2660413"/>
                  <a:pt x="8759098" y="2659999"/>
                  <a:pt x="8746824" y="2659999"/>
                </a:cubicBezTo>
                <a:close/>
                <a:moveTo>
                  <a:pt x="5278301" y="2610732"/>
                </a:moveTo>
                <a:cubicBezTo>
                  <a:pt x="5290907" y="2610732"/>
                  <a:pt x="5301358" y="2611230"/>
                  <a:pt x="5309652" y="2612225"/>
                </a:cubicBezTo>
                <a:cubicBezTo>
                  <a:pt x="5317946" y="2613220"/>
                  <a:pt x="5324582" y="2614547"/>
                  <a:pt x="5329558" y="2616206"/>
                </a:cubicBezTo>
                <a:cubicBezTo>
                  <a:pt x="5334534" y="2617865"/>
                  <a:pt x="5338101" y="2620021"/>
                  <a:pt x="5340257" y="2622675"/>
                </a:cubicBezTo>
                <a:cubicBezTo>
                  <a:pt x="5342414" y="2625329"/>
                  <a:pt x="5343492" y="2628315"/>
                  <a:pt x="5343492" y="2631633"/>
                </a:cubicBezTo>
                <a:lnTo>
                  <a:pt x="5343492" y="3011833"/>
                </a:lnTo>
                <a:cubicBezTo>
                  <a:pt x="5343492" y="3037379"/>
                  <a:pt x="5346644" y="3059524"/>
                  <a:pt x="5352947" y="3078269"/>
                </a:cubicBezTo>
                <a:cubicBezTo>
                  <a:pt x="5359251" y="3097013"/>
                  <a:pt x="5368291" y="3112523"/>
                  <a:pt x="5380069" y="3124798"/>
                </a:cubicBezTo>
                <a:cubicBezTo>
                  <a:pt x="5391847" y="3137073"/>
                  <a:pt x="5405946" y="3146280"/>
                  <a:pt x="5422369" y="3152417"/>
                </a:cubicBezTo>
                <a:cubicBezTo>
                  <a:pt x="5438791" y="3158555"/>
                  <a:pt x="5457121" y="3161624"/>
                  <a:pt x="5477358" y="3161624"/>
                </a:cubicBezTo>
                <a:cubicBezTo>
                  <a:pt x="5497927" y="3161624"/>
                  <a:pt x="5516340" y="3158472"/>
                  <a:pt x="5532597" y="3152169"/>
                </a:cubicBezTo>
                <a:cubicBezTo>
                  <a:pt x="5548853" y="3145865"/>
                  <a:pt x="5562621" y="3136659"/>
                  <a:pt x="5573901" y="3124549"/>
                </a:cubicBezTo>
                <a:cubicBezTo>
                  <a:pt x="5585181" y="3112440"/>
                  <a:pt x="5593890" y="3097511"/>
                  <a:pt x="5600027" y="3079761"/>
                </a:cubicBezTo>
                <a:cubicBezTo>
                  <a:pt x="5606165" y="3062012"/>
                  <a:pt x="5609234" y="3041858"/>
                  <a:pt x="5609234" y="3019298"/>
                </a:cubicBezTo>
                <a:lnTo>
                  <a:pt x="5609234" y="2631633"/>
                </a:lnTo>
                <a:cubicBezTo>
                  <a:pt x="5609234" y="2628315"/>
                  <a:pt x="5610229" y="2625329"/>
                  <a:pt x="5612220" y="2622675"/>
                </a:cubicBezTo>
                <a:cubicBezTo>
                  <a:pt x="5614210" y="2620021"/>
                  <a:pt x="5617694" y="2617865"/>
                  <a:pt x="5622670" y="2616206"/>
                </a:cubicBezTo>
                <a:cubicBezTo>
                  <a:pt x="5627647" y="2614547"/>
                  <a:pt x="5634365" y="2613220"/>
                  <a:pt x="5642825" y="2612225"/>
                </a:cubicBezTo>
                <a:lnTo>
                  <a:pt x="5669874" y="2610947"/>
                </a:lnTo>
                <a:lnTo>
                  <a:pt x="5701433" y="2664619"/>
                </a:lnTo>
                <a:lnTo>
                  <a:pt x="5738621" y="2743683"/>
                </a:lnTo>
                <a:lnTo>
                  <a:pt x="5738621" y="3017805"/>
                </a:lnTo>
                <a:cubicBezTo>
                  <a:pt x="5738621" y="3057285"/>
                  <a:pt x="5732815" y="3092617"/>
                  <a:pt x="5721204" y="3123803"/>
                </a:cubicBezTo>
                <a:cubicBezTo>
                  <a:pt x="5709592" y="3154989"/>
                  <a:pt x="5692506" y="3181364"/>
                  <a:pt x="5669946" y="3202928"/>
                </a:cubicBezTo>
                <a:cubicBezTo>
                  <a:pt x="5647387" y="3224493"/>
                  <a:pt x="5619519" y="3240915"/>
                  <a:pt x="5586342" y="3252195"/>
                </a:cubicBezTo>
                <a:cubicBezTo>
                  <a:pt x="5553166" y="3263475"/>
                  <a:pt x="5515014" y="3269115"/>
                  <a:pt x="5471884" y="3269115"/>
                </a:cubicBezTo>
                <a:cubicBezTo>
                  <a:pt x="5431409" y="3269115"/>
                  <a:pt x="5395081" y="3264056"/>
                  <a:pt x="5362900" y="3253937"/>
                </a:cubicBezTo>
                <a:cubicBezTo>
                  <a:pt x="5330719" y="3243818"/>
                  <a:pt x="5303515" y="3228474"/>
                  <a:pt x="5281286" y="3207905"/>
                </a:cubicBezTo>
                <a:cubicBezTo>
                  <a:pt x="5259058" y="3187335"/>
                  <a:pt x="5242056" y="3161707"/>
                  <a:pt x="5230278" y="3131019"/>
                </a:cubicBezTo>
                <a:cubicBezTo>
                  <a:pt x="5218500" y="3100331"/>
                  <a:pt x="5212612" y="3064418"/>
                  <a:pt x="5212612" y="3023279"/>
                </a:cubicBezTo>
                <a:lnTo>
                  <a:pt x="5212612" y="2631633"/>
                </a:lnTo>
                <a:cubicBezTo>
                  <a:pt x="5212612" y="2628315"/>
                  <a:pt x="5213607" y="2625329"/>
                  <a:pt x="5215597" y="2622675"/>
                </a:cubicBezTo>
                <a:cubicBezTo>
                  <a:pt x="5217588" y="2620021"/>
                  <a:pt x="5221155" y="2617865"/>
                  <a:pt x="5226297" y="2616206"/>
                </a:cubicBezTo>
                <a:cubicBezTo>
                  <a:pt x="5231439" y="2614547"/>
                  <a:pt x="5238157" y="2613220"/>
                  <a:pt x="5246451" y="2612225"/>
                </a:cubicBezTo>
                <a:cubicBezTo>
                  <a:pt x="5254746" y="2611230"/>
                  <a:pt x="5265362" y="2610732"/>
                  <a:pt x="5278301" y="2610732"/>
                </a:cubicBezTo>
                <a:close/>
                <a:moveTo>
                  <a:pt x="373423" y="2610732"/>
                </a:moveTo>
                <a:cubicBezTo>
                  <a:pt x="386362" y="2610732"/>
                  <a:pt x="396979" y="2611230"/>
                  <a:pt x="405273" y="2612225"/>
                </a:cubicBezTo>
                <a:cubicBezTo>
                  <a:pt x="413567" y="2613220"/>
                  <a:pt x="420202" y="2614547"/>
                  <a:pt x="425179" y="2616206"/>
                </a:cubicBezTo>
                <a:cubicBezTo>
                  <a:pt x="430155" y="2617865"/>
                  <a:pt x="433638" y="2620021"/>
                  <a:pt x="435629" y="2622675"/>
                </a:cubicBezTo>
                <a:cubicBezTo>
                  <a:pt x="437620" y="2625329"/>
                  <a:pt x="438615" y="2628481"/>
                  <a:pt x="438615" y="2632131"/>
                </a:cubicBezTo>
                <a:lnTo>
                  <a:pt x="438615" y="2906332"/>
                </a:lnTo>
                <a:lnTo>
                  <a:pt x="627222" y="2632628"/>
                </a:lnTo>
                <a:cubicBezTo>
                  <a:pt x="629544" y="2628315"/>
                  <a:pt x="632364" y="2624749"/>
                  <a:pt x="635682" y="2621929"/>
                </a:cubicBezTo>
                <a:cubicBezTo>
                  <a:pt x="638999" y="2619109"/>
                  <a:pt x="643312" y="2616870"/>
                  <a:pt x="648621" y="2615211"/>
                </a:cubicBezTo>
                <a:cubicBezTo>
                  <a:pt x="653929" y="2613552"/>
                  <a:pt x="660730" y="2612391"/>
                  <a:pt x="669024" y="2611727"/>
                </a:cubicBezTo>
                <a:cubicBezTo>
                  <a:pt x="677318" y="2611064"/>
                  <a:pt x="687934" y="2610732"/>
                  <a:pt x="700873" y="2610732"/>
                </a:cubicBezTo>
                <a:cubicBezTo>
                  <a:pt x="714144" y="2610732"/>
                  <a:pt x="725092" y="2611230"/>
                  <a:pt x="733718" y="2612225"/>
                </a:cubicBezTo>
                <a:cubicBezTo>
                  <a:pt x="742344" y="2613220"/>
                  <a:pt x="749227" y="2614630"/>
                  <a:pt x="754370" y="2616455"/>
                </a:cubicBezTo>
                <a:cubicBezTo>
                  <a:pt x="759512" y="2618279"/>
                  <a:pt x="763079" y="2620519"/>
                  <a:pt x="765069" y="2623173"/>
                </a:cubicBezTo>
                <a:cubicBezTo>
                  <a:pt x="767060" y="2625827"/>
                  <a:pt x="768055" y="2628813"/>
                  <a:pt x="768055" y="2632131"/>
                </a:cubicBezTo>
                <a:cubicBezTo>
                  <a:pt x="768055" y="2637771"/>
                  <a:pt x="766562" y="2643577"/>
                  <a:pt x="763577" y="2649548"/>
                </a:cubicBezTo>
                <a:cubicBezTo>
                  <a:pt x="760590" y="2655520"/>
                  <a:pt x="754951" y="2664975"/>
                  <a:pt x="746656" y="2677914"/>
                </a:cubicBezTo>
                <a:lnTo>
                  <a:pt x="569993" y="2909318"/>
                </a:lnTo>
                <a:lnTo>
                  <a:pt x="762581" y="3200440"/>
                </a:lnTo>
                <a:cubicBezTo>
                  <a:pt x="769880" y="3214042"/>
                  <a:pt x="774276" y="3223083"/>
                  <a:pt x="775769" y="3227562"/>
                </a:cubicBezTo>
                <a:cubicBezTo>
                  <a:pt x="777262" y="3232041"/>
                  <a:pt x="778008" y="3235607"/>
                  <a:pt x="778008" y="3238261"/>
                </a:cubicBezTo>
                <a:cubicBezTo>
                  <a:pt x="778008" y="3241910"/>
                  <a:pt x="777096" y="3245145"/>
                  <a:pt x="775271" y="3247965"/>
                </a:cubicBezTo>
                <a:cubicBezTo>
                  <a:pt x="773446" y="3250785"/>
                  <a:pt x="769963" y="3253107"/>
                  <a:pt x="764821" y="3254932"/>
                </a:cubicBezTo>
                <a:cubicBezTo>
                  <a:pt x="759678" y="3256757"/>
                  <a:pt x="752628" y="3258167"/>
                  <a:pt x="743671" y="3259162"/>
                </a:cubicBezTo>
                <a:cubicBezTo>
                  <a:pt x="734713" y="3260158"/>
                  <a:pt x="723433" y="3260655"/>
                  <a:pt x="709831" y="3260655"/>
                </a:cubicBezTo>
                <a:cubicBezTo>
                  <a:pt x="688266" y="3260655"/>
                  <a:pt x="672756" y="3259826"/>
                  <a:pt x="663301" y="3258167"/>
                </a:cubicBezTo>
                <a:cubicBezTo>
                  <a:pt x="653846" y="3256508"/>
                  <a:pt x="647045" y="3254020"/>
                  <a:pt x="642898" y="3250702"/>
                </a:cubicBezTo>
                <a:cubicBezTo>
                  <a:pt x="638751" y="3247385"/>
                  <a:pt x="635516" y="3243404"/>
                  <a:pt x="633194" y="3238759"/>
                </a:cubicBezTo>
                <a:lnTo>
                  <a:pt x="438615" y="2933205"/>
                </a:lnTo>
                <a:lnTo>
                  <a:pt x="438615" y="3238759"/>
                </a:lnTo>
                <a:cubicBezTo>
                  <a:pt x="438615" y="3242408"/>
                  <a:pt x="437620" y="3245560"/>
                  <a:pt x="435629" y="3248214"/>
                </a:cubicBezTo>
                <a:cubicBezTo>
                  <a:pt x="433638" y="3250868"/>
                  <a:pt x="430155" y="3253107"/>
                  <a:pt x="425179" y="3254932"/>
                </a:cubicBezTo>
                <a:cubicBezTo>
                  <a:pt x="420202" y="3256757"/>
                  <a:pt x="413567" y="3258167"/>
                  <a:pt x="405273" y="3259162"/>
                </a:cubicBezTo>
                <a:cubicBezTo>
                  <a:pt x="396979" y="3260158"/>
                  <a:pt x="386362" y="3260655"/>
                  <a:pt x="373423" y="3260655"/>
                </a:cubicBezTo>
                <a:cubicBezTo>
                  <a:pt x="360817" y="3260655"/>
                  <a:pt x="350283" y="3260158"/>
                  <a:pt x="341823" y="3259162"/>
                </a:cubicBezTo>
                <a:cubicBezTo>
                  <a:pt x="333363" y="3258167"/>
                  <a:pt x="326645" y="3256757"/>
                  <a:pt x="321669" y="3254932"/>
                </a:cubicBezTo>
                <a:cubicBezTo>
                  <a:pt x="316692" y="3253107"/>
                  <a:pt x="313126" y="3250868"/>
                  <a:pt x="310969" y="3248214"/>
                </a:cubicBezTo>
                <a:cubicBezTo>
                  <a:pt x="308813" y="3245560"/>
                  <a:pt x="307735" y="3242408"/>
                  <a:pt x="307735" y="3238759"/>
                </a:cubicBezTo>
                <a:lnTo>
                  <a:pt x="307735" y="2632131"/>
                </a:lnTo>
                <a:cubicBezTo>
                  <a:pt x="307735" y="2628481"/>
                  <a:pt x="308813" y="2625329"/>
                  <a:pt x="310969" y="2622675"/>
                </a:cubicBezTo>
                <a:cubicBezTo>
                  <a:pt x="313126" y="2620021"/>
                  <a:pt x="316692" y="2617865"/>
                  <a:pt x="321669" y="2616206"/>
                </a:cubicBezTo>
                <a:cubicBezTo>
                  <a:pt x="326645" y="2614547"/>
                  <a:pt x="333363" y="2613220"/>
                  <a:pt x="341823" y="2612225"/>
                </a:cubicBezTo>
                <a:cubicBezTo>
                  <a:pt x="350283" y="2611230"/>
                  <a:pt x="360817" y="2610732"/>
                  <a:pt x="373423" y="2610732"/>
                </a:cubicBezTo>
                <a:close/>
                <a:moveTo>
                  <a:pt x="8478770" y="2581869"/>
                </a:moveTo>
                <a:cubicBezTo>
                  <a:pt x="8450571" y="2581869"/>
                  <a:pt x="8431411" y="2586762"/>
                  <a:pt x="8421292" y="2596549"/>
                </a:cubicBezTo>
                <a:cubicBezTo>
                  <a:pt x="8411173" y="2606336"/>
                  <a:pt x="8406114" y="2623837"/>
                  <a:pt x="8406114" y="2649051"/>
                </a:cubicBezTo>
                <a:cubicBezTo>
                  <a:pt x="8406114" y="2673269"/>
                  <a:pt x="8411008" y="2690023"/>
                  <a:pt x="8420795" y="2699313"/>
                </a:cubicBezTo>
                <a:cubicBezTo>
                  <a:pt x="8430581" y="2708602"/>
                  <a:pt x="8449575" y="2713247"/>
                  <a:pt x="8477775" y="2713247"/>
                </a:cubicBezTo>
                <a:cubicBezTo>
                  <a:pt x="8505643" y="2713247"/>
                  <a:pt x="8524720" y="2708436"/>
                  <a:pt x="8535004" y="2698815"/>
                </a:cubicBezTo>
                <a:cubicBezTo>
                  <a:pt x="8545288" y="2689194"/>
                  <a:pt x="8550431" y="2671776"/>
                  <a:pt x="8550431" y="2646562"/>
                </a:cubicBezTo>
                <a:cubicBezTo>
                  <a:pt x="8550431" y="2622344"/>
                  <a:pt x="8545454" y="2605507"/>
                  <a:pt x="8535502" y="2596052"/>
                </a:cubicBezTo>
                <a:cubicBezTo>
                  <a:pt x="8525549" y="2586596"/>
                  <a:pt x="8506638" y="2581869"/>
                  <a:pt x="8478770" y="2581869"/>
                </a:cubicBezTo>
                <a:close/>
                <a:moveTo>
                  <a:pt x="6478520" y="2581869"/>
                </a:moveTo>
                <a:cubicBezTo>
                  <a:pt x="6450320" y="2581869"/>
                  <a:pt x="6431161" y="2586762"/>
                  <a:pt x="6421042" y="2596549"/>
                </a:cubicBezTo>
                <a:cubicBezTo>
                  <a:pt x="6410924" y="2606336"/>
                  <a:pt x="6405864" y="2623837"/>
                  <a:pt x="6405864" y="2649051"/>
                </a:cubicBezTo>
                <a:cubicBezTo>
                  <a:pt x="6405864" y="2673269"/>
                  <a:pt x="6410758" y="2690023"/>
                  <a:pt x="6420545" y="2699313"/>
                </a:cubicBezTo>
                <a:cubicBezTo>
                  <a:pt x="6430332" y="2708602"/>
                  <a:pt x="6449325" y="2713247"/>
                  <a:pt x="6477525" y="2713247"/>
                </a:cubicBezTo>
                <a:cubicBezTo>
                  <a:pt x="6505393" y="2713247"/>
                  <a:pt x="6524469" y="2708436"/>
                  <a:pt x="6534754" y="2698815"/>
                </a:cubicBezTo>
                <a:cubicBezTo>
                  <a:pt x="6545039" y="2689194"/>
                  <a:pt x="6550181" y="2671776"/>
                  <a:pt x="6550181" y="2646562"/>
                </a:cubicBezTo>
                <a:cubicBezTo>
                  <a:pt x="6550181" y="2622344"/>
                  <a:pt x="6545205" y="2605507"/>
                  <a:pt x="6535252" y="2596052"/>
                </a:cubicBezTo>
                <a:cubicBezTo>
                  <a:pt x="6525299" y="2586596"/>
                  <a:pt x="6506388" y="2581869"/>
                  <a:pt x="6478520" y="2581869"/>
                </a:cubicBezTo>
                <a:close/>
                <a:moveTo>
                  <a:pt x="3830896" y="2566442"/>
                </a:moveTo>
                <a:cubicBezTo>
                  <a:pt x="3843170" y="2566442"/>
                  <a:pt x="3853290" y="2566939"/>
                  <a:pt x="3861252" y="2567934"/>
                </a:cubicBezTo>
                <a:cubicBezTo>
                  <a:pt x="3869214" y="2568930"/>
                  <a:pt x="3875518" y="2570340"/>
                  <a:pt x="3880162" y="2572165"/>
                </a:cubicBezTo>
                <a:cubicBezTo>
                  <a:pt x="3884807" y="2573989"/>
                  <a:pt x="3888124" y="2576229"/>
                  <a:pt x="3890115" y="2578883"/>
                </a:cubicBezTo>
                <a:cubicBezTo>
                  <a:pt x="3892105" y="2581537"/>
                  <a:pt x="3893101" y="2584523"/>
                  <a:pt x="3893101" y="2587840"/>
                </a:cubicBezTo>
                <a:lnTo>
                  <a:pt x="3893101" y="3240749"/>
                </a:lnTo>
                <a:cubicBezTo>
                  <a:pt x="3893101" y="3244399"/>
                  <a:pt x="3892272" y="3247467"/>
                  <a:pt x="3890613" y="3249956"/>
                </a:cubicBezTo>
                <a:cubicBezTo>
                  <a:pt x="3888954" y="3252444"/>
                  <a:pt x="3886134" y="3254517"/>
                  <a:pt x="3882153" y="3256176"/>
                </a:cubicBezTo>
                <a:cubicBezTo>
                  <a:pt x="3878171" y="3257835"/>
                  <a:pt x="3872781" y="3258996"/>
                  <a:pt x="3865979" y="3259660"/>
                </a:cubicBezTo>
                <a:cubicBezTo>
                  <a:pt x="3859178" y="3260323"/>
                  <a:pt x="3850801" y="3260655"/>
                  <a:pt x="3840848" y="3260655"/>
                </a:cubicBezTo>
                <a:cubicBezTo>
                  <a:pt x="3830232" y="3260655"/>
                  <a:pt x="3821606" y="3260323"/>
                  <a:pt x="3814971" y="3259660"/>
                </a:cubicBezTo>
                <a:cubicBezTo>
                  <a:pt x="3808336" y="3258996"/>
                  <a:pt x="3802944" y="3257835"/>
                  <a:pt x="3798797" y="3256176"/>
                </a:cubicBezTo>
                <a:cubicBezTo>
                  <a:pt x="3794650" y="3254517"/>
                  <a:pt x="3791665" y="3252444"/>
                  <a:pt x="3789840" y="3249956"/>
                </a:cubicBezTo>
                <a:cubicBezTo>
                  <a:pt x="3788015" y="3247467"/>
                  <a:pt x="3787103" y="3244399"/>
                  <a:pt x="3787103" y="3240749"/>
                </a:cubicBezTo>
                <a:lnTo>
                  <a:pt x="3787103" y="3191483"/>
                </a:lnTo>
                <a:cubicBezTo>
                  <a:pt x="3764211" y="3216033"/>
                  <a:pt x="3740242" y="3235109"/>
                  <a:pt x="3715193" y="3248712"/>
                </a:cubicBezTo>
                <a:cubicBezTo>
                  <a:pt x="3690145" y="3262314"/>
                  <a:pt x="3662360" y="3269115"/>
                  <a:pt x="3631838" y="3269115"/>
                </a:cubicBezTo>
                <a:cubicBezTo>
                  <a:pt x="3597998" y="3269115"/>
                  <a:pt x="3569384" y="3262563"/>
                  <a:pt x="3545994" y="3249458"/>
                </a:cubicBezTo>
                <a:cubicBezTo>
                  <a:pt x="3522605" y="3236353"/>
                  <a:pt x="3503529" y="3218687"/>
                  <a:pt x="3488765" y="3196459"/>
                </a:cubicBezTo>
                <a:cubicBezTo>
                  <a:pt x="3474002" y="3174231"/>
                  <a:pt x="3463302" y="3148270"/>
                  <a:pt x="3456667" y="3118578"/>
                </a:cubicBezTo>
                <a:cubicBezTo>
                  <a:pt x="3450032" y="3088885"/>
                  <a:pt x="3446714" y="3057616"/>
                  <a:pt x="3446714" y="3024772"/>
                </a:cubicBezTo>
                <a:cubicBezTo>
                  <a:pt x="3446714" y="2985292"/>
                  <a:pt x="3450944" y="2949793"/>
                  <a:pt x="3459404" y="2918276"/>
                </a:cubicBezTo>
                <a:cubicBezTo>
                  <a:pt x="3467864" y="2886758"/>
                  <a:pt x="3480222" y="2859886"/>
                  <a:pt x="3496479" y="2837658"/>
                </a:cubicBezTo>
                <a:cubicBezTo>
                  <a:pt x="3512735" y="2815429"/>
                  <a:pt x="3532972" y="2798344"/>
                  <a:pt x="3557191" y="2786400"/>
                </a:cubicBezTo>
                <a:cubicBezTo>
                  <a:pt x="3581410" y="2774457"/>
                  <a:pt x="3609278" y="2768485"/>
                  <a:pt x="3640796" y="2768485"/>
                </a:cubicBezTo>
                <a:cubicBezTo>
                  <a:pt x="3665678" y="2768485"/>
                  <a:pt x="3688237" y="2773544"/>
                  <a:pt x="3708475" y="2783663"/>
                </a:cubicBezTo>
                <a:cubicBezTo>
                  <a:pt x="3728713" y="2793782"/>
                  <a:pt x="3748784" y="2808628"/>
                  <a:pt x="3768690" y="2828202"/>
                </a:cubicBezTo>
                <a:lnTo>
                  <a:pt x="3768690" y="2587840"/>
                </a:lnTo>
                <a:cubicBezTo>
                  <a:pt x="3768690" y="2584523"/>
                  <a:pt x="3769602" y="2581537"/>
                  <a:pt x="3771427" y="2578883"/>
                </a:cubicBezTo>
                <a:cubicBezTo>
                  <a:pt x="3773251" y="2576229"/>
                  <a:pt x="3776570" y="2573989"/>
                  <a:pt x="3781380" y="2572165"/>
                </a:cubicBezTo>
                <a:cubicBezTo>
                  <a:pt x="3786190" y="2570340"/>
                  <a:pt x="3792577" y="2568930"/>
                  <a:pt x="3800539" y="2567934"/>
                </a:cubicBezTo>
                <a:cubicBezTo>
                  <a:pt x="3808501" y="2566939"/>
                  <a:pt x="3818620" y="2566442"/>
                  <a:pt x="3830896" y="2566442"/>
                </a:cubicBezTo>
                <a:close/>
                <a:moveTo>
                  <a:pt x="2772798" y="2564949"/>
                </a:moveTo>
                <a:cubicBezTo>
                  <a:pt x="2785073" y="2564949"/>
                  <a:pt x="2795192" y="2565446"/>
                  <a:pt x="2803154" y="2566442"/>
                </a:cubicBezTo>
                <a:cubicBezTo>
                  <a:pt x="2811117" y="2567437"/>
                  <a:pt x="2817503" y="2568847"/>
                  <a:pt x="2822313" y="2570672"/>
                </a:cubicBezTo>
                <a:cubicBezTo>
                  <a:pt x="2827124" y="2572496"/>
                  <a:pt x="2830524" y="2574736"/>
                  <a:pt x="2832515" y="2577390"/>
                </a:cubicBezTo>
                <a:cubicBezTo>
                  <a:pt x="2834506" y="2580044"/>
                  <a:pt x="2835501" y="2583030"/>
                  <a:pt x="2835501" y="2586347"/>
                </a:cubicBezTo>
                <a:lnTo>
                  <a:pt x="2835501" y="3240749"/>
                </a:lnTo>
                <a:cubicBezTo>
                  <a:pt x="2835501" y="3244067"/>
                  <a:pt x="2834506" y="3246970"/>
                  <a:pt x="2832515" y="3249458"/>
                </a:cubicBezTo>
                <a:cubicBezTo>
                  <a:pt x="2830524" y="3251946"/>
                  <a:pt x="2827124" y="3254020"/>
                  <a:pt x="2822313" y="3255679"/>
                </a:cubicBezTo>
                <a:cubicBezTo>
                  <a:pt x="2817503" y="3257338"/>
                  <a:pt x="2811117" y="3258582"/>
                  <a:pt x="2803154" y="3259411"/>
                </a:cubicBezTo>
                <a:cubicBezTo>
                  <a:pt x="2795192" y="3260240"/>
                  <a:pt x="2785073" y="3260655"/>
                  <a:pt x="2772798" y="3260655"/>
                </a:cubicBezTo>
                <a:cubicBezTo>
                  <a:pt x="2760522" y="3260655"/>
                  <a:pt x="2750404" y="3260240"/>
                  <a:pt x="2742442" y="3259411"/>
                </a:cubicBezTo>
                <a:cubicBezTo>
                  <a:pt x="2734479" y="3258582"/>
                  <a:pt x="2728093" y="3257338"/>
                  <a:pt x="2723283" y="3255679"/>
                </a:cubicBezTo>
                <a:cubicBezTo>
                  <a:pt x="2718472" y="3254020"/>
                  <a:pt x="2715071" y="3251946"/>
                  <a:pt x="2713081" y="3249458"/>
                </a:cubicBezTo>
                <a:cubicBezTo>
                  <a:pt x="2711090" y="3246970"/>
                  <a:pt x="2710094" y="3244067"/>
                  <a:pt x="2710094" y="3240749"/>
                </a:cubicBezTo>
                <a:lnTo>
                  <a:pt x="2710094" y="2586347"/>
                </a:lnTo>
                <a:cubicBezTo>
                  <a:pt x="2710094" y="2583030"/>
                  <a:pt x="2711090" y="2580044"/>
                  <a:pt x="2713081" y="2577390"/>
                </a:cubicBezTo>
                <a:cubicBezTo>
                  <a:pt x="2715071" y="2574736"/>
                  <a:pt x="2718472" y="2572496"/>
                  <a:pt x="2723283" y="2570672"/>
                </a:cubicBezTo>
                <a:cubicBezTo>
                  <a:pt x="2728093" y="2568847"/>
                  <a:pt x="2734479" y="2567437"/>
                  <a:pt x="2742442" y="2566442"/>
                </a:cubicBezTo>
                <a:cubicBezTo>
                  <a:pt x="2750404" y="2565446"/>
                  <a:pt x="2760522" y="2564949"/>
                  <a:pt x="2772798" y="2564949"/>
                </a:cubicBezTo>
                <a:close/>
                <a:moveTo>
                  <a:pt x="4333405" y="0"/>
                </a:moveTo>
                <a:lnTo>
                  <a:pt x="11143779" y="0"/>
                </a:lnTo>
                <a:lnTo>
                  <a:pt x="11143779" y="6858000"/>
                </a:lnTo>
                <a:lnTo>
                  <a:pt x="4333405" y="6858000"/>
                </a:lnTo>
                <a:cubicBezTo>
                  <a:pt x="5131422" y="5912049"/>
                  <a:pt x="5580306" y="5161174"/>
                  <a:pt x="5794617" y="4541366"/>
                </a:cubicBezTo>
                <a:lnTo>
                  <a:pt x="5865411" y="4306848"/>
                </a:lnTo>
                <a:lnTo>
                  <a:pt x="5920903" y="4314833"/>
                </a:lnTo>
                <a:cubicBezTo>
                  <a:pt x="5938911" y="4314833"/>
                  <a:pt x="5955828" y="4313673"/>
                  <a:pt x="5971654" y="4311354"/>
                </a:cubicBezTo>
                <a:cubicBezTo>
                  <a:pt x="5987479" y="4309034"/>
                  <a:pt x="6001531" y="4306306"/>
                  <a:pt x="6013809" y="4303168"/>
                </a:cubicBezTo>
                <a:cubicBezTo>
                  <a:pt x="6026088" y="4300030"/>
                  <a:pt x="6036183" y="4296824"/>
                  <a:pt x="6044096" y="4293550"/>
                </a:cubicBezTo>
                <a:cubicBezTo>
                  <a:pt x="6052008" y="4290276"/>
                  <a:pt x="6056851" y="4287684"/>
                  <a:pt x="6058625" y="4285774"/>
                </a:cubicBezTo>
                <a:cubicBezTo>
                  <a:pt x="6060398" y="4283864"/>
                  <a:pt x="6061831" y="4281886"/>
                  <a:pt x="6062922" y="4279839"/>
                </a:cubicBezTo>
                <a:cubicBezTo>
                  <a:pt x="6064014" y="4277793"/>
                  <a:pt x="6064832" y="4275269"/>
                  <a:pt x="6065378" y="4272268"/>
                </a:cubicBezTo>
                <a:cubicBezTo>
                  <a:pt x="6065923" y="4269266"/>
                  <a:pt x="6066333" y="4265651"/>
                  <a:pt x="6066606" y="4261422"/>
                </a:cubicBezTo>
                <a:cubicBezTo>
                  <a:pt x="6066879" y="4257193"/>
                  <a:pt x="6067015" y="4252077"/>
                  <a:pt x="6067015" y="4246074"/>
                </a:cubicBezTo>
                <a:cubicBezTo>
                  <a:pt x="6067015" y="4239253"/>
                  <a:pt x="6066811" y="4233591"/>
                  <a:pt x="6066401" y="4229089"/>
                </a:cubicBezTo>
                <a:cubicBezTo>
                  <a:pt x="6065991" y="4224587"/>
                  <a:pt x="6065242" y="4221108"/>
                  <a:pt x="6064150" y="4218652"/>
                </a:cubicBezTo>
                <a:cubicBezTo>
                  <a:pt x="6063059" y="4216197"/>
                  <a:pt x="6061695" y="4214491"/>
                  <a:pt x="6060058" y="4213536"/>
                </a:cubicBezTo>
                <a:cubicBezTo>
                  <a:pt x="6058420" y="4212581"/>
                  <a:pt x="6056374" y="4212104"/>
                  <a:pt x="6053918" y="4212104"/>
                </a:cubicBezTo>
                <a:cubicBezTo>
                  <a:pt x="6049826" y="4212104"/>
                  <a:pt x="6044505" y="4213400"/>
                  <a:pt x="6037957" y="4215992"/>
                </a:cubicBezTo>
                <a:cubicBezTo>
                  <a:pt x="6031408" y="4218584"/>
                  <a:pt x="6023154" y="4221449"/>
                  <a:pt x="6013195" y="4224587"/>
                </a:cubicBezTo>
                <a:cubicBezTo>
                  <a:pt x="6003236" y="4227725"/>
                  <a:pt x="5991435" y="4230590"/>
                  <a:pt x="5977793" y="4233182"/>
                </a:cubicBezTo>
                <a:cubicBezTo>
                  <a:pt x="5964150" y="4235774"/>
                  <a:pt x="5948324" y="4237070"/>
                  <a:pt x="5930316" y="4237070"/>
                </a:cubicBezTo>
                <a:cubicBezTo>
                  <a:pt x="5912581" y="4237070"/>
                  <a:pt x="5897370" y="4234751"/>
                  <a:pt x="5884682" y="4230112"/>
                </a:cubicBezTo>
                <a:lnTo>
                  <a:pt x="5883805" y="4229541"/>
                </a:lnTo>
                <a:lnTo>
                  <a:pt x="5903664" y="4135160"/>
                </a:lnTo>
                <a:lnTo>
                  <a:pt x="6052690" y="4135160"/>
                </a:lnTo>
                <a:cubicBezTo>
                  <a:pt x="6062513" y="4135160"/>
                  <a:pt x="6070221" y="4132158"/>
                  <a:pt x="6075814" y="4126156"/>
                </a:cubicBezTo>
                <a:cubicBezTo>
                  <a:pt x="6081408" y="4120153"/>
                  <a:pt x="6084205" y="4110876"/>
                  <a:pt x="6084205" y="4098325"/>
                </a:cubicBezTo>
                <a:lnTo>
                  <a:pt x="6084205" y="4081954"/>
                </a:lnTo>
                <a:cubicBezTo>
                  <a:pt x="6084205" y="4056306"/>
                  <a:pt x="6080930" y="4032568"/>
                  <a:pt x="6074382" y="4010740"/>
                </a:cubicBezTo>
                <a:cubicBezTo>
                  <a:pt x="6067834" y="3988911"/>
                  <a:pt x="6057602" y="3970016"/>
                  <a:pt x="6043686" y="3954055"/>
                </a:cubicBezTo>
                <a:cubicBezTo>
                  <a:pt x="6029771" y="3938093"/>
                  <a:pt x="6011967" y="3925610"/>
                  <a:pt x="5990276" y="3916606"/>
                </a:cubicBezTo>
                <a:lnTo>
                  <a:pt x="5938854" y="3907745"/>
                </a:lnTo>
                <a:lnTo>
                  <a:pt x="5949923" y="3811651"/>
                </a:lnTo>
                <a:cubicBezTo>
                  <a:pt x="5959720" y="3663302"/>
                  <a:pt x="5954376" y="3523413"/>
                  <a:pt x="5936563" y="3390491"/>
                </a:cubicBezTo>
                <a:lnTo>
                  <a:pt x="5912518" y="3259730"/>
                </a:lnTo>
                <a:lnTo>
                  <a:pt x="5935098" y="3260655"/>
                </a:lnTo>
                <a:cubicBezTo>
                  <a:pt x="5947373" y="3260655"/>
                  <a:pt x="5957492" y="3260240"/>
                  <a:pt x="5965454" y="3259411"/>
                </a:cubicBezTo>
                <a:cubicBezTo>
                  <a:pt x="5973416" y="3258582"/>
                  <a:pt x="5979803" y="3257338"/>
                  <a:pt x="5984613" y="3255679"/>
                </a:cubicBezTo>
                <a:cubicBezTo>
                  <a:pt x="5989423" y="3254020"/>
                  <a:pt x="5992824" y="3251946"/>
                  <a:pt x="5994815" y="3249458"/>
                </a:cubicBezTo>
                <a:cubicBezTo>
                  <a:pt x="5996806" y="3246970"/>
                  <a:pt x="5997801" y="3244067"/>
                  <a:pt x="5997801" y="3240749"/>
                </a:cubicBezTo>
                <a:lnTo>
                  <a:pt x="5997801" y="2945647"/>
                </a:lnTo>
                <a:cubicBezTo>
                  <a:pt x="6015384" y="2923418"/>
                  <a:pt x="6032304" y="2906498"/>
                  <a:pt x="6048561" y="2894887"/>
                </a:cubicBezTo>
                <a:cubicBezTo>
                  <a:pt x="6064817" y="2883275"/>
                  <a:pt x="6080907" y="2877469"/>
                  <a:pt x="6096832" y="2877469"/>
                </a:cubicBezTo>
                <a:cubicBezTo>
                  <a:pt x="6109439" y="2877469"/>
                  <a:pt x="6120470" y="2879875"/>
                  <a:pt x="6129925" y="2884685"/>
                </a:cubicBezTo>
                <a:cubicBezTo>
                  <a:pt x="6139381" y="2889496"/>
                  <a:pt x="6147094" y="2896297"/>
                  <a:pt x="6153066" y="2905088"/>
                </a:cubicBezTo>
                <a:cubicBezTo>
                  <a:pt x="6159038" y="2913880"/>
                  <a:pt x="6163599" y="2924414"/>
                  <a:pt x="6166751" y="2936689"/>
                </a:cubicBezTo>
                <a:cubicBezTo>
                  <a:pt x="6169903" y="2948964"/>
                  <a:pt x="6171479" y="2965884"/>
                  <a:pt x="6171479" y="2987448"/>
                </a:cubicBezTo>
                <a:lnTo>
                  <a:pt x="6171479" y="3240749"/>
                </a:lnTo>
                <a:cubicBezTo>
                  <a:pt x="6171479" y="3244067"/>
                  <a:pt x="6172474" y="3246970"/>
                  <a:pt x="6174465" y="3249458"/>
                </a:cubicBezTo>
                <a:cubicBezTo>
                  <a:pt x="6176455" y="3251946"/>
                  <a:pt x="6179772" y="3254020"/>
                  <a:pt x="6184417" y="3255679"/>
                </a:cubicBezTo>
                <a:cubicBezTo>
                  <a:pt x="6189062" y="3257338"/>
                  <a:pt x="6195448" y="3258582"/>
                  <a:pt x="6203577" y="3259411"/>
                </a:cubicBezTo>
                <a:cubicBezTo>
                  <a:pt x="6211705" y="3260240"/>
                  <a:pt x="6221906" y="3260655"/>
                  <a:pt x="6234182" y="3260655"/>
                </a:cubicBezTo>
                <a:cubicBezTo>
                  <a:pt x="6246125" y="3260655"/>
                  <a:pt x="6256161" y="3260240"/>
                  <a:pt x="6264289" y="3259411"/>
                </a:cubicBezTo>
                <a:cubicBezTo>
                  <a:pt x="6272417" y="3258582"/>
                  <a:pt x="6278804" y="3257338"/>
                  <a:pt x="6283449" y="3255679"/>
                </a:cubicBezTo>
                <a:cubicBezTo>
                  <a:pt x="6288093" y="3254020"/>
                  <a:pt x="6291411" y="3251946"/>
                  <a:pt x="6293401" y="3249458"/>
                </a:cubicBezTo>
                <a:cubicBezTo>
                  <a:pt x="6295392" y="3246970"/>
                  <a:pt x="6296387" y="3244067"/>
                  <a:pt x="6296387" y="3240749"/>
                </a:cubicBezTo>
                <a:lnTo>
                  <a:pt x="6296387" y="2966547"/>
                </a:lnTo>
                <a:cubicBezTo>
                  <a:pt x="6296387" y="2934366"/>
                  <a:pt x="6293567" y="2906830"/>
                  <a:pt x="6287927" y="2883939"/>
                </a:cubicBezTo>
                <a:cubicBezTo>
                  <a:pt x="6282287" y="2861047"/>
                  <a:pt x="6273081" y="2841058"/>
                  <a:pt x="6260308" y="2823972"/>
                </a:cubicBezTo>
                <a:cubicBezTo>
                  <a:pt x="6247535" y="2806887"/>
                  <a:pt x="6230781" y="2793367"/>
                  <a:pt x="6210046" y="2783415"/>
                </a:cubicBezTo>
                <a:cubicBezTo>
                  <a:pt x="6189311" y="2773462"/>
                  <a:pt x="6163848" y="2768485"/>
                  <a:pt x="6133658" y="2768485"/>
                </a:cubicBezTo>
                <a:cubicBezTo>
                  <a:pt x="6106121" y="2768485"/>
                  <a:pt x="6079663" y="2775120"/>
                  <a:pt x="6054283" y="2788391"/>
                </a:cubicBezTo>
                <a:cubicBezTo>
                  <a:pt x="6028904" y="2801661"/>
                  <a:pt x="6003938" y="2821567"/>
                  <a:pt x="5979388" y="2848108"/>
                </a:cubicBezTo>
                <a:lnTo>
                  <a:pt x="5979388" y="2796851"/>
                </a:lnTo>
                <a:cubicBezTo>
                  <a:pt x="5979388" y="2793533"/>
                  <a:pt x="5978558" y="2790630"/>
                  <a:pt x="5976900" y="2788142"/>
                </a:cubicBezTo>
                <a:cubicBezTo>
                  <a:pt x="5975241" y="2785654"/>
                  <a:pt x="5972504" y="2783580"/>
                  <a:pt x="5968689" y="2781921"/>
                </a:cubicBezTo>
                <a:cubicBezTo>
                  <a:pt x="5964873" y="2780263"/>
                  <a:pt x="5959482" y="2779019"/>
                  <a:pt x="5952515" y="2778189"/>
                </a:cubicBezTo>
                <a:cubicBezTo>
                  <a:pt x="5945548" y="2777360"/>
                  <a:pt x="5936756" y="2776945"/>
                  <a:pt x="5926140" y="2776945"/>
                </a:cubicBezTo>
                <a:cubicBezTo>
                  <a:pt x="5915855" y="2776945"/>
                  <a:pt x="5907312" y="2777360"/>
                  <a:pt x="5900511" y="2778189"/>
                </a:cubicBezTo>
                <a:cubicBezTo>
                  <a:pt x="5893710" y="2779019"/>
                  <a:pt x="5888153" y="2780263"/>
                  <a:pt x="5883840" y="2781921"/>
                </a:cubicBezTo>
                <a:cubicBezTo>
                  <a:pt x="5879527" y="2783580"/>
                  <a:pt x="5876541" y="2785654"/>
                  <a:pt x="5874883" y="2788142"/>
                </a:cubicBezTo>
                <a:cubicBezTo>
                  <a:pt x="5873224" y="2790630"/>
                  <a:pt x="5872395" y="2793533"/>
                  <a:pt x="5872395" y="2796851"/>
                </a:cubicBezTo>
                <a:lnTo>
                  <a:pt x="5872395" y="3095831"/>
                </a:lnTo>
                <a:lnTo>
                  <a:pt x="5848390" y="3011133"/>
                </a:lnTo>
                <a:cubicBezTo>
                  <a:pt x="5828350" y="2950892"/>
                  <a:pt x="5805861" y="2892020"/>
                  <a:pt x="5781257" y="2834330"/>
                </a:cubicBezTo>
                <a:lnTo>
                  <a:pt x="5738621" y="2743683"/>
                </a:lnTo>
                <a:lnTo>
                  <a:pt x="5738621" y="2631633"/>
                </a:lnTo>
                <a:cubicBezTo>
                  <a:pt x="5738621" y="2628315"/>
                  <a:pt x="5737626" y="2625329"/>
                  <a:pt x="5735635" y="2622675"/>
                </a:cubicBezTo>
                <a:cubicBezTo>
                  <a:pt x="5733645" y="2620021"/>
                  <a:pt x="5730161" y="2617865"/>
                  <a:pt x="5725185" y="2616206"/>
                </a:cubicBezTo>
                <a:cubicBezTo>
                  <a:pt x="5720209" y="2614547"/>
                  <a:pt x="5713656" y="2613220"/>
                  <a:pt x="5705528" y="2612225"/>
                </a:cubicBezTo>
                <a:cubicBezTo>
                  <a:pt x="5697400" y="2611230"/>
                  <a:pt x="5687032" y="2610732"/>
                  <a:pt x="5674425" y="2610732"/>
                </a:cubicBezTo>
                <a:lnTo>
                  <a:pt x="5669874" y="2610947"/>
                </a:lnTo>
                <a:lnTo>
                  <a:pt x="5511726" y="2341992"/>
                </a:lnTo>
                <a:cubicBezTo>
                  <a:pt x="5031670" y="1610097"/>
                  <a:pt x="4333405" y="1000125"/>
                  <a:pt x="433340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BD773AEE-14D0-D815-F5AA-458A61D82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49647"/>
            <a:ext cx="711288" cy="641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105E2-23BB-D19E-D2D3-4A77B568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1</a:t>
            </a:fld>
            <a:endParaRPr lang="en-US"/>
          </a:p>
        </p:txBody>
      </p:sp>
      <p:pic>
        <p:nvPicPr>
          <p:cNvPr id="11" name="Picture 10" descr="A logo with a green arrow&#10;&#10;AI-generated content may be incorrect.">
            <a:extLst>
              <a:ext uri="{FF2B5EF4-FFF2-40B4-BE49-F238E27FC236}">
                <a16:creationId xmlns:a16="http://schemas.microsoft.com/office/drawing/2014/main" id="{C43B4565-CD4D-B988-5BC6-562EEB9EEBB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EE3D4D-D7FE-288E-CC71-C46F9FEE26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758" y="3324225"/>
            <a:ext cx="1085979" cy="1114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4A9D0F-51E1-EF70-2486-9B3F6F23230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3800" y="332667"/>
            <a:ext cx="2257426" cy="1774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8728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F528B-E8D3-F4E7-2820-173CFA116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583EEC7-4F27-A9D1-5D0F-9F6F30410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4F778-9BEB-EC8E-2134-D721766E3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79702-16F2-67E1-E99B-37879ED62505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402B5-C61F-5F69-FB57-B8A1BB7FCD8C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Balancing:</a:t>
            </a:r>
            <a:endParaRPr lang="en-US" sz="1400" dirty="0"/>
          </a:p>
          <a:p>
            <a:pPr marL="0" indent="0">
              <a:buNone/>
            </a:pPr>
            <a:endParaRPr lang="en-US" sz="1200" b="0" dirty="0"/>
          </a:p>
          <a:p>
            <a:endParaRPr lang="en-US" sz="1200" b="0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C9A0A-E650-3A05-04FA-F4F893C9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4D6ED4E3-C86E-85C4-4290-E6439E3C1D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189B17-50EB-829D-0419-A53917C097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224" b="31306"/>
          <a:stretch/>
        </p:blipFill>
        <p:spPr bwMode="auto">
          <a:xfrm>
            <a:off x="3681741" y="5382"/>
            <a:ext cx="8510257" cy="342235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956FE5-0E31-34ED-9FB4-BE24B8D3A2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236" b="31306"/>
          <a:stretch/>
        </p:blipFill>
        <p:spPr bwMode="auto">
          <a:xfrm>
            <a:off x="3681742" y="3428999"/>
            <a:ext cx="8510258" cy="343026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D82D3B11-2D06-6071-890A-20CDA977B6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64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99301-5C00-385E-EE0F-6353BC8CB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B65CEEA-D826-4DE6-EB51-ACB67A4B1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1A1C20-EB9C-D649-F327-C40627F74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170E9-F789-D8E8-19D8-F87622CC0BD8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3278C-F42C-4FE1-DE19-DB0D8A7DB7B5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Payroll Run: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/>
              <a:t>        ** Assignment Set:</a:t>
            </a:r>
            <a:endParaRPr lang="en-US" sz="1200" b="0" dirty="0"/>
          </a:p>
          <a:p>
            <a:pPr marL="0" indent="0" algn="ctr">
              <a:buNone/>
            </a:pPr>
            <a:r>
              <a:rPr lang="en-US" sz="1050" b="0" dirty="0"/>
              <a:t>GLOBAL HRMS MANAGER &gt; PAYROLL &gt; ASSIGNMENT SET</a:t>
            </a:r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2A93B-29C4-1A6B-A8CE-1A92C2AF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DDECBB46-6EF6-E2F6-126B-3D1B8A92F0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5C5E6E-B7A6-42BB-7D09-317C575A8C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57" b="65971"/>
          <a:stretch/>
        </p:blipFill>
        <p:spPr bwMode="auto">
          <a:xfrm>
            <a:off x="3649795" y="0"/>
            <a:ext cx="8542205" cy="3429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B9792F-FB24-9633-D012-BE1020E289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57" b="55476"/>
          <a:stretch/>
        </p:blipFill>
        <p:spPr bwMode="auto">
          <a:xfrm>
            <a:off x="3649795" y="3331831"/>
            <a:ext cx="8452484" cy="350828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0111797A-CF68-40FB-A777-0FD37FCBDB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69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50CF37-A502-6C57-6A27-185A4EEA4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0581977-2300-ABF3-68F4-A689A1DEA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944CE0-218C-24C6-BDA0-47DBD7D88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AAAEA-7BE9-8B29-4BB7-165F70F07E55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1210E-1289-7F31-A4F3-2863E632DC11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Payroll Run: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/>
              <a:t>        1- Payroll Run Requests 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VIEW &gt; REQUESTS &gt; SUBMIT A NEW REQUEST </a:t>
            </a:r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14464-2F76-57B6-C18D-60444B29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664785CD-BF77-AFA2-9934-77E17CDEA5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C1A41B-1CE8-1889-7A9D-750DDFF49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99" b="34168"/>
          <a:stretch/>
        </p:blipFill>
        <p:spPr bwMode="auto">
          <a:xfrm>
            <a:off x="3649796" y="20931"/>
            <a:ext cx="4151180" cy="340806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B1E040-82AA-3E7F-00CE-100A2D90BC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875" b="25900"/>
          <a:stretch/>
        </p:blipFill>
        <p:spPr bwMode="auto">
          <a:xfrm>
            <a:off x="7800975" y="24973"/>
            <a:ext cx="4391025" cy="340402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751EC0F7-8B06-9EB0-21A4-25A6B4DC62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3AFD67-2614-C509-048C-C8AA324506A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236" b="37030"/>
          <a:stretch/>
        </p:blipFill>
        <p:spPr bwMode="auto">
          <a:xfrm>
            <a:off x="3649795" y="3449931"/>
            <a:ext cx="4135217" cy="33889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3B3A17-FE4F-3795-DA42-3965F775F88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878" b="36712"/>
          <a:stretch/>
        </p:blipFill>
        <p:spPr bwMode="auto">
          <a:xfrm>
            <a:off x="7785012" y="3459482"/>
            <a:ext cx="4409976" cy="33889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68296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F31BB-2A36-28D4-6F54-062CC6319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22694B0-97D3-F4CB-4C3C-ABF8D5E9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EE5854-8581-6166-C636-C76302BD6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27206-F933-5E3D-4C9A-DB8FD5896EBA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1A103-B4CF-E456-D30B-51170F0BB084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Payroll Run: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/>
              <a:t>        2- Payroll Process Results 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VIEW &gt; LISTS &gt; PAYROLL PROCESS RESULTS</a:t>
            </a:r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7B3A6-C548-1420-6772-8E2B18E0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24E27ABC-86FE-5B31-101E-A9743B645D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A62E1E-88DF-F634-B36E-A8FCE8328D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269" b="42437"/>
          <a:stretch/>
        </p:blipFill>
        <p:spPr bwMode="auto">
          <a:xfrm>
            <a:off x="3638554" y="8244"/>
            <a:ext cx="4276721" cy="342075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39EF44-8132-19BA-40E0-BAF95BCFFB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89" b="42119"/>
          <a:stretch/>
        </p:blipFill>
        <p:spPr bwMode="auto">
          <a:xfrm>
            <a:off x="7915275" y="8245"/>
            <a:ext cx="4276725" cy="342075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8519AE80-A611-102F-E3BD-72282A9423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A5FBA0-241D-D738-F90C-EE1912A20AC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47" b="42437"/>
          <a:stretch/>
        </p:blipFill>
        <p:spPr bwMode="auto">
          <a:xfrm>
            <a:off x="3649795" y="3429000"/>
            <a:ext cx="8542201" cy="344498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82959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642373-81C6-A38C-F3AD-A81EC84CF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714FD63-4104-BB64-DE36-F31567ADF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1C0CEC-BC78-FDAB-581F-8771D6B1E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C3BB1-5698-F4AD-1A81-6582F8DA7301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5DFC6-59E9-8C35-F8C0-81C6C8B7ADB5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Payroll Run: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/>
              <a:t>        - Assignment Process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/>
              <a:t>        - Balance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/>
              <a:t>        - View Result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40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8E322-58F5-C874-8524-8E684CB31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91DDDC82-4619-20C9-D7BA-EB8298BC2F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C6CAB-6A40-7901-74AF-6D0AF4D161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89" b="42437"/>
          <a:stretch/>
        </p:blipFill>
        <p:spPr bwMode="auto">
          <a:xfrm>
            <a:off x="3659506" y="13961"/>
            <a:ext cx="4255765" cy="339906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749012-FF30-9863-3433-E6AEF7855B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943" b="14132"/>
          <a:stretch/>
        </p:blipFill>
        <p:spPr bwMode="auto">
          <a:xfrm>
            <a:off x="7915271" y="20723"/>
            <a:ext cx="4276725" cy="339229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A48EEE5D-AFAE-11AE-F71F-967930F6B9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A3B250-6C5D-F56F-36B0-3AFE61EE42E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553" b="35758"/>
          <a:stretch/>
        </p:blipFill>
        <p:spPr bwMode="auto">
          <a:xfrm>
            <a:off x="3657428" y="3257549"/>
            <a:ext cx="8534572" cy="359259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4532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D21B7-BA5E-C4A1-9B67-6575A1A87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B1CD08-7145-40AA-0889-9F55BB3AB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3D888B-E034-27D7-D823-83C93E107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237B9-12EA-B083-700E-73AEA6D36921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8D4EF-2F42-8A15-E637-7A732845DDDE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Payroll Run: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/>
              <a:t>       - Assignment Process Results: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VIEW &gt; LISTS &gt; ASSIGNMENT PROCESS RESULTS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050" b="0" dirty="0"/>
              <a:t>            </a:t>
            </a:r>
            <a:r>
              <a:rPr lang="en-US" sz="1050" dirty="0"/>
              <a:t> </a:t>
            </a:r>
            <a:r>
              <a:rPr lang="en-US" sz="1400" dirty="0"/>
              <a:t>- Balance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/>
              <a:t>          - View Result</a:t>
            </a:r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ACD87-6B2A-D6B1-1D3C-E1F93031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50F1F930-3AE8-B884-1349-87061B500E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4D570C-459A-6C2B-A298-B0755DDED8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878" b="34486"/>
          <a:stretch/>
        </p:blipFill>
        <p:spPr bwMode="auto">
          <a:xfrm>
            <a:off x="3667761" y="20622"/>
            <a:ext cx="4276726" cy="340837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CDF180-BB2E-5DC0-B599-513D43A0E3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57" b="34486"/>
          <a:stretch/>
        </p:blipFill>
        <p:spPr bwMode="auto">
          <a:xfrm>
            <a:off x="7915272" y="0"/>
            <a:ext cx="4276727" cy="340837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2038015A-91C8-E0F2-C82F-D691E19469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726FA8-DF04-8D9B-EF7F-B5F5FB832A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32" b="17313"/>
          <a:stretch/>
        </p:blipFill>
        <p:spPr bwMode="auto">
          <a:xfrm>
            <a:off x="3667760" y="3449622"/>
            <a:ext cx="4247512" cy="341409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AE2C98-F3DD-0890-2421-0E0442A20F1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99" b="34486"/>
          <a:stretch/>
        </p:blipFill>
        <p:spPr bwMode="auto">
          <a:xfrm>
            <a:off x="7915272" y="3408378"/>
            <a:ext cx="4276728" cy="345595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DA19E085-E69E-10BF-FA9D-18EF20C1DBE0}"/>
              </a:ext>
            </a:extLst>
          </p:cNvPr>
          <p:cNvSpPr/>
          <p:nvPr/>
        </p:nvSpPr>
        <p:spPr>
          <a:xfrm>
            <a:off x="6154255" y="27753"/>
            <a:ext cx="3765249" cy="157442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Assignment Process Result</a:t>
            </a:r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57BBBE21-B901-7DD0-1E17-6B5412832FCB}"/>
              </a:ext>
            </a:extLst>
          </p:cNvPr>
          <p:cNvSpPr/>
          <p:nvPr/>
        </p:nvSpPr>
        <p:spPr>
          <a:xfrm>
            <a:off x="3758160" y="3491813"/>
            <a:ext cx="1450669" cy="168721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Balance</a:t>
            </a: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E29C8FA3-6765-FF2A-EF93-67DA99AB98C8}"/>
              </a:ext>
            </a:extLst>
          </p:cNvPr>
          <p:cNvSpPr/>
          <p:nvPr/>
        </p:nvSpPr>
        <p:spPr>
          <a:xfrm>
            <a:off x="8036879" y="3480535"/>
            <a:ext cx="1278571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View Result</a:t>
            </a:r>
          </a:p>
        </p:txBody>
      </p:sp>
    </p:spTree>
    <p:extLst>
      <p:ext uri="{BB962C8B-B14F-4D97-AF65-F5344CB8AC3E}">
        <p14:creationId xmlns:p14="http://schemas.microsoft.com/office/powerpoint/2010/main" val="381041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8A4366-027E-4AD7-CCC8-A9B4E3D6A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06094FF-0B57-0E67-977F-F5C8E1273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763C1-96D4-A4BD-720E-D585DD562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B1AB63-D551-30D9-0FAC-4CDD051549A8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23388F-CC8C-58EA-992D-7FA277AC76B9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Payroll Run Roll Back: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VIEW &gt; REQUESTS &gt; SUBMIT A NEW REQUEST &gt; ROLLBACK RUN </a:t>
            </a:r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DAB3D-DFC9-4BA8-12A1-4DF8F79F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D544D35D-524F-68D9-5DBE-EFEB12352C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BCAFAB-4845-BA07-4B7C-ACE5FC8F5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248" b="34643"/>
          <a:stretch/>
        </p:blipFill>
        <p:spPr bwMode="auto">
          <a:xfrm>
            <a:off x="3640274" y="20931"/>
            <a:ext cx="4396605" cy="342235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121616-349F-D586-0526-571ED656C2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474" b="34643"/>
          <a:stretch/>
        </p:blipFill>
        <p:spPr bwMode="auto">
          <a:xfrm>
            <a:off x="8036878" y="17462"/>
            <a:ext cx="4155121" cy="339725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61D031A3-CC8A-47D2-9440-805440C45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C22814-7B94-5D23-644B-B3EA56F0C0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248" b="34643"/>
          <a:stretch/>
        </p:blipFill>
        <p:spPr bwMode="auto">
          <a:xfrm>
            <a:off x="3649795" y="3428999"/>
            <a:ext cx="4396605" cy="342539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C82720-9259-186F-EDB5-5EC0D02EA7C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254" b="34643"/>
          <a:stretch/>
        </p:blipFill>
        <p:spPr bwMode="auto">
          <a:xfrm>
            <a:off x="8032112" y="3414711"/>
            <a:ext cx="4155121" cy="344439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83443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0479FC-5B63-C051-0117-D0E4D894C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9E28A26-7BDB-DCA7-C463-1F2A8357B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BC13BF-A525-5654-230F-BBF651421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72BCE-4F3B-7F96-A7B9-58006EE25664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5DC5D-1C29-A3CD-C6B4-591224F53744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Payroll Process Results: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VIEW &gt; LISTS &gt; PAYROLL PROCESS RESULTS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>
              <a:lnSpc>
                <a:spcPct val="150000"/>
              </a:lnSpc>
            </a:pPr>
            <a:r>
              <a:rPr lang="en-US" dirty="0"/>
              <a:t>Prepayment Requests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VIEW &gt; REQUESTS &gt; SUBMIT A NEW REQUIST &gt; PREPAYMENTS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16513-254A-A0F8-9C82-543F295D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4BC936F3-D574-C674-EA79-3CF777CDC7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125124-6642-707F-251A-E9C21E5DDB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649" b="42457"/>
          <a:stretch/>
        </p:blipFill>
        <p:spPr bwMode="auto">
          <a:xfrm>
            <a:off x="3628750" y="17462"/>
            <a:ext cx="4345782" cy="342582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AEC38EB1-8261-1B8C-635A-A4E0E04E6057}"/>
              </a:ext>
            </a:extLst>
          </p:cNvPr>
          <p:cNvSpPr/>
          <p:nvPr/>
        </p:nvSpPr>
        <p:spPr>
          <a:xfrm>
            <a:off x="3829597" y="59920"/>
            <a:ext cx="1450669" cy="168721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Process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038F8C-A17F-8EF7-DD0D-E7D44F5699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649" b="34998"/>
          <a:stretch/>
        </p:blipFill>
        <p:spPr bwMode="auto">
          <a:xfrm>
            <a:off x="8036878" y="15255"/>
            <a:ext cx="4155122" cy="341374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075F8888-36AB-5216-ED90-BB782BF481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1FB5A73E-6280-0B40-2FD4-578EA60CAD2C}"/>
              </a:ext>
            </a:extLst>
          </p:cNvPr>
          <p:cNvSpPr/>
          <p:nvPr/>
        </p:nvSpPr>
        <p:spPr>
          <a:xfrm>
            <a:off x="8137974" y="59919"/>
            <a:ext cx="1834701" cy="168722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Prepayment Requests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B74F29-FF26-1056-F16B-1B57F7DFC3B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070" b="33578"/>
          <a:stretch/>
        </p:blipFill>
        <p:spPr bwMode="auto">
          <a:xfrm>
            <a:off x="3628750" y="3410241"/>
            <a:ext cx="2914925" cy="342582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791EE9-D26B-8F13-0410-187E19B91F3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50" b="37130"/>
          <a:stretch/>
        </p:blipFill>
        <p:spPr bwMode="auto">
          <a:xfrm>
            <a:off x="6543674" y="3460751"/>
            <a:ext cx="2986089" cy="338199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E13AA3-C200-3572-9C20-3A893C3B7D0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49" b="37130"/>
          <a:stretch/>
        </p:blipFill>
        <p:spPr bwMode="auto">
          <a:xfrm>
            <a:off x="9529763" y="3386542"/>
            <a:ext cx="2662237" cy="351612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59416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ADFB7A-661F-7F5C-F9DE-B82A9C1BD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7A86527-593B-2EAC-AF94-78CAFC5DE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AE942C-B1AD-F1F8-ED23-1F2EAE57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2FD74-187C-5DED-F386-65834355077D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276FC-6937-0F78-F62E-E9718F336613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Payroll Process Results:</a:t>
            </a:r>
          </a:p>
          <a:p>
            <a:pPr>
              <a:lnSpc>
                <a:spcPct val="150000"/>
              </a:lnSpc>
            </a:pPr>
            <a:endParaRPr lang="en-US" sz="1050" b="0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      - Prepayment Requests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VIEW &gt; REQUESTS &gt; SUBMIT A NEW REQUIST &gt; PREPAYMENTS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44917-A703-92D2-697D-09078D99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C0426063-1604-8693-5209-2559D726F2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D6E02-0559-CA60-3FAF-670A74109D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250" b="42102"/>
          <a:stretch/>
        </p:blipFill>
        <p:spPr bwMode="auto">
          <a:xfrm>
            <a:off x="3632164" y="11541"/>
            <a:ext cx="4505809" cy="343395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886607-825D-40F8-16EA-7894FA6C8D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250" b="42457"/>
          <a:stretch/>
        </p:blipFill>
        <p:spPr bwMode="auto">
          <a:xfrm>
            <a:off x="8137972" y="0"/>
            <a:ext cx="4017085" cy="345854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F4E38A69-DC23-5965-4357-0FDE74D299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8F6B317D-4DB7-A86F-94B8-E24F1A69BB8F}"/>
              </a:ext>
            </a:extLst>
          </p:cNvPr>
          <p:cNvSpPr/>
          <p:nvPr/>
        </p:nvSpPr>
        <p:spPr>
          <a:xfrm>
            <a:off x="7299541" y="22962"/>
            <a:ext cx="1834701" cy="168722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Prepayment </a:t>
            </a:r>
            <a:r>
              <a:rPr lang="en-US" sz="1000" b="1" dirty="0" err="1"/>
              <a:t>Requestsv</a:t>
            </a:r>
            <a:endParaRPr lang="en-US" sz="1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5675CE-5E41-78A6-5838-6093ED4C893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652" b="38550"/>
          <a:stretch/>
        </p:blipFill>
        <p:spPr bwMode="auto">
          <a:xfrm>
            <a:off x="3639154" y="3398701"/>
            <a:ext cx="8515903" cy="345854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ABD80D12-E087-DB36-DC42-F9B44B686794}"/>
              </a:ext>
            </a:extLst>
          </p:cNvPr>
          <p:cNvSpPr/>
          <p:nvPr/>
        </p:nvSpPr>
        <p:spPr>
          <a:xfrm>
            <a:off x="3794331" y="3432921"/>
            <a:ext cx="1834701" cy="168722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Payment Method</a:t>
            </a:r>
          </a:p>
        </p:txBody>
      </p:sp>
    </p:spTree>
    <p:extLst>
      <p:ext uri="{BB962C8B-B14F-4D97-AF65-F5344CB8AC3E}">
        <p14:creationId xmlns:p14="http://schemas.microsoft.com/office/powerpoint/2010/main" val="4117010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A54F65-83F3-5081-28C4-DE42D989E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DBB5E7E-9285-983B-192F-7CB100CA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D3CB07-2710-65A6-F58A-B9FAFD168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181FE-4233-DE64-F151-9D65588478A6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122A7-505B-3F29-B136-F45F691853ED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Payroll Process Results:</a:t>
            </a:r>
            <a:endParaRPr lang="en-US" sz="1050" b="0" dirty="0"/>
          </a:p>
          <a:p>
            <a:pPr marL="0" indent="0" algn="ctr">
              <a:lnSpc>
                <a:spcPct val="150000"/>
              </a:lnSpc>
              <a:buNone/>
            </a:pPr>
            <a:endParaRPr lang="en-US" sz="1050" b="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        </a:t>
            </a:r>
            <a:r>
              <a:rPr lang="en-US" dirty="0"/>
              <a:t>- Prepayment Roll Back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050" b="0" dirty="0"/>
              <a:t>Global HRMS MANAGER &gt; VIEW &gt; REQUESTS &gt; SUBMIT A NEW REQUIST &gt; ROLLBACK</a:t>
            </a:r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3B021-5EC9-8EAB-DD0D-548B7F3D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269C4821-1B8C-5BA2-1C35-327CE3C644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DD724C-AC07-86F1-181F-9CBEEAD927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250" b="42457"/>
          <a:stretch/>
        </p:blipFill>
        <p:spPr bwMode="auto">
          <a:xfrm>
            <a:off x="6665880" y="13362"/>
            <a:ext cx="2721005" cy="345854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99022-8F50-3D6A-016C-490A3BC7C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49" b="34643"/>
          <a:stretch/>
        </p:blipFill>
        <p:spPr bwMode="auto">
          <a:xfrm>
            <a:off x="3658739" y="20005"/>
            <a:ext cx="3078581" cy="343854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AEC0AD-50F6-B1CE-E75C-A348F86DC2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475" b="34277"/>
          <a:stretch/>
        </p:blipFill>
        <p:spPr bwMode="auto">
          <a:xfrm>
            <a:off x="9386886" y="-29544"/>
            <a:ext cx="2790826" cy="345854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EE3874-C1C0-7543-2760-CE7D4EC5629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r="25268" b="34284"/>
          <a:stretch/>
        </p:blipFill>
        <p:spPr bwMode="auto">
          <a:xfrm>
            <a:off x="3649795" y="3463335"/>
            <a:ext cx="3087525" cy="339466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CA4EF45E-2F4D-302C-DA4C-77C1F84F13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5F58BA-8B48-2349-44D9-A98D9A6B978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249" b="36774"/>
          <a:stretch/>
        </p:blipFill>
        <p:spPr bwMode="auto">
          <a:xfrm>
            <a:off x="6746264" y="3394665"/>
            <a:ext cx="2640622" cy="346333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1F5458-1B8B-2A14-8DB3-1ADFDF984A2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48" b="37130"/>
          <a:stretch/>
        </p:blipFill>
        <p:spPr bwMode="auto">
          <a:xfrm>
            <a:off x="9396479" y="3394665"/>
            <a:ext cx="2781883" cy="345190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4595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4B5330-2C38-930A-0030-791FE0224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C247137-E9E3-DF98-C25E-570CEBB27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236A84-4FC0-90FF-A6C8-A997EA726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0FEFBE-008E-F2A0-6F21-1E5AD7D0E35C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E68A2-BE6A-082E-1011-33937E2AB705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Exclude Element</a:t>
            </a:r>
          </a:p>
          <a:p>
            <a:pPr>
              <a:lnSpc>
                <a:spcPct val="150000"/>
              </a:lnSpc>
            </a:pPr>
            <a:r>
              <a:rPr lang="en-US" dirty="0"/>
              <a:t>Element Rules</a:t>
            </a:r>
          </a:p>
          <a:p>
            <a:pPr>
              <a:lnSpc>
                <a:spcPct val="150000"/>
              </a:lnSpc>
            </a:pPr>
            <a:r>
              <a:rPr lang="en-US" dirty="0"/>
              <a:t>Run Payroll 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/>
              <a:t>               1- Payment Method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200" b="0" dirty="0"/>
              <a:t>Global HRMS MANAGER &gt; PEOPLE &gt; ENTER AND MAINTAIN &gt; FIND &gt; ASSIGMENT  &gt; OTHER &gt; PAYMENT METHOD  </a:t>
            </a:r>
          </a:p>
          <a:p>
            <a:pPr marL="0" indent="0">
              <a:buNone/>
            </a:pPr>
            <a:endParaRPr lang="en-US" sz="1200" b="0" dirty="0"/>
          </a:p>
          <a:p>
            <a:endParaRPr lang="en-US" sz="1200" b="0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4708C-3BCB-1D51-A6C2-C6881255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4C0E2D94-0446-97EE-154F-E6D8C96966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F9B23-0EE4-BF87-2B8C-CB908DA7B1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172" b="23991"/>
          <a:stretch/>
        </p:blipFill>
        <p:spPr bwMode="auto">
          <a:xfrm>
            <a:off x="3647193" y="6603"/>
            <a:ext cx="4143682" cy="320773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594FFC6F-A2FF-194B-CD83-8625FF7C1D57}"/>
              </a:ext>
            </a:extLst>
          </p:cNvPr>
          <p:cNvSpPr/>
          <p:nvPr/>
        </p:nvSpPr>
        <p:spPr>
          <a:xfrm>
            <a:off x="3725683" y="36682"/>
            <a:ext cx="162042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Exclude Element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465363-6B95-5A59-17ED-414AA673CE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172" b="24627"/>
          <a:stretch/>
        </p:blipFill>
        <p:spPr bwMode="auto">
          <a:xfrm>
            <a:off x="7712383" y="9516"/>
            <a:ext cx="4479618" cy="319153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91221772-BCA1-D5D1-EA85-E572BBDB6F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FF613522-20D6-9427-A352-5CFD50916A4A}"/>
              </a:ext>
            </a:extLst>
          </p:cNvPr>
          <p:cNvSpPr/>
          <p:nvPr/>
        </p:nvSpPr>
        <p:spPr>
          <a:xfrm>
            <a:off x="7790875" y="36131"/>
            <a:ext cx="162042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Element Rules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43B7A1-C2DC-E8E0-A823-5CC212AD2E1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233" b="21765"/>
          <a:stretch/>
        </p:blipFill>
        <p:spPr bwMode="auto">
          <a:xfrm>
            <a:off x="3647798" y="3191529"/>
            <a:ext cx="3006427" cy="365474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37A25E-AB8A-429E-8B13-F87E7FFD0FA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224" b="25264"/>
          <a:stretch/>
        </p:blipFill>
        <p:spPr bwMode="auto">
          <a:xfrm>
            <a:off x="6657671" y="3189331"/>
            <a:ext cx="2610327" cy="365694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5671E8-754D-1D95-7DE8-7EECFF4BE08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496" b="24945"/>
          <a:stretch/>
        </p:blipFill>
        <p:spPr bwMode="auto">
          <a:xfrm>
            <a:off x="9267998" y="3177609"/>
            <a:ext cx="2924002" cy="368039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3CFADA75-B092-D47F-7EB3-295FDF1037AD}"/>
              </a:ext>
            </a:extLst>
          </p:cNvPr>
          <p:cNvSpPr/>
          <p:nvPr/>
        </p:nvSpPr>
        <p:spPr>
          <a:xfrm>
            <a:off x="6029605" y="3193673"/>
            <a:ext cx="4933669" cy="190551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Payment Method</a:t>
            </a:r>
          </a:p>
        </p:txBody>
      </p:sp>
    </p:spTree>
    <p:extLst>
      <p:ext uri="{BB962C8B-B14F-4D97-AF65-F5344CB8AC3E}">
        <p14:creationId xmlns:p14="http://schemas.microsoft.com/office/powerpoint/2010/main" val="4088506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11F655-D0DF-AA36-35FE-EE9C85DCF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B92896C-B04A-7891-9AED-84AFBE38A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8F40A6-1053-4C17-0473-847AC4370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1549D8-D572-07E0-E83B-94F11ABCB4F7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5F4C5-8B99-5D9E-97C3-2753F1A91EDF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Run Payroll 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/>
              <a:t>               2- Quick Pay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dirty="0"/>
              <a:t>Prepayment: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               View Results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           (Payment Method)</a:t>
            </a:r>
          </a:p>
          <a:p>
            <a:pPr marL="0" indent="0">
              <a:buNone/>
            </a:pPr>
            <a:endParaRPr lang="en-US" sz="1200" b="0" dirty="0"/>
          </a:p>
          <a:p>
            <a:endParaRPr lang="en-US" sz="1200" b="0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DED29-0439-E50C-4278-8A114B5B2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E3393D1E-A343-0BD0-4C90-D36455C2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3FE16E-7AD1-A915-ED3B-71A538F9FD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875" b="25264"/>
          <a:stretch/>
        </p:blipFill>
        <p:spPr bwMode="auto">
          <a:xfrm>
            <a:off x="3620667" y="-2207"/>
            <a:ext cx="4068764" cy="320326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918642FC-AF03-2C36-F6D4-3818EC73EDD6}"/>
              </a:ext>
            </a:extLst>
          </p:cNvPr>
          <p:cNvSpPr/>
          <p:nvPr/>
        </p:nvSpPr>
        <p:spPr>
          <a:xfrm>
            <a:off x="3725683" y="36682"/>
            <a:ext cx="162042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Quick Pay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F4167B-0607-2C8C-883A-13E67ECFDD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269" b="23991"/>
          <a:stretch/>
        </p:blipFill>
        <p:spPr bwMode="auto">
          <a:xfrm>
            <a:off x="7701154" y="0"/>
            <a:ext cx="4490846" cy="320105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16728222-A315-9972-FE1A-CF2E60F43F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595BC2-65A5-E233-B3DC-85E6B195BAC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89" b="23991"/>
          <a:stretch/>
        </p:blipFill>
        <p:spPr bwMode="auto">
          <a:xfrm>
            <a:off x="3662784" y="3177609"/>
            <a:ext cx="2627036" cy="368039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Heptagon 19">
            <a:extLst>
              <a:ext uri="{FF2B5EF4-FFF2-40B4-BE49-F238E27FC236}">
                <a16:creationId xmlns:a16="http://schemas.microsoft.com/office/drawing/2014/main" id="{DF40D40C-CC63-73CB-DDB5-D38FEE968382}"/>
              </a:ext>
            </a:extLst>
          </p:cNvPr>
          <p:cNvSpPr/>
          <p:nvPr/>
        </p:nvSpPr>
        <p:spPr>
          <a:xfrm>
            <a:off x="3725683" y="272586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21" name="Heptagon 20">
            <a:extLst>
              <a:ext uri="{FF2B5EF4-FFF2-40B4-BE49-F238E27FC236}">
                <a16:creationId xmlns:a16="http://schemas.microsoft.com/office/drawing/2014/main" id="{33320015-EC38-5583-9A64-39015307E0BC}"/>
              </a:ext>
            </a:extLst>
          </p:cNvPr>
          <p:cNvSpPr/>
          <p:nvPr/>
        </p:nvSpPr>
        <p:spPr>
          <a:xfrm>
            <a:off x="3662784" y="3214291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22" name="Heptagon 21">
            <a:extLst>
              <a:ext uri="{FF2B5EF4-FFF2-40B4-BE49-F238E27FC236}">
                <a16:creationId xmlns:a16="http://schemas.microsoft.com/office/drawing/2014/main" id="{211F1941-501F-E907-0D71-8C82A4CA1D69}"/>
              </a:ext>
            </a:extLst>
          </p:cNvPr>
          <p:cNvSpPr/>
          <p:nvPr/>
        </p:nvSpPr>
        <p:spPr>
          <a:xfrm>
            <a:off x="7755411" y="64526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402EE0-81A9-411C-ED16-2F36F33DC3A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8641" b="23673"/>
          <a:stretch/>
        </p:blipFill>
        <p:spPr bwMode="auto">
          <a:xfrm>
            <a:off x="6276112" y="3154163"/>
            <a:ext cx="2915847" cy="370383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75B706-1D10-A616-F333-827815AA82A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121" b="24309"/>
          <a:stretch/>
        </p:blipFill>
        <p:spPr bwMode="auto">
          <a:xfrm>
            <a:off x="9168512" y="3154163"/>
            <a:ext cx="3023488" cy="370383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685114A6-73F0-9F7F-983B-349B203C17D7}"/>
              </a:ext>
            </a:extLst>
          </p:cNvPr>
          <p:cNvSpPr/>
          <p:nvPr/>
        </p:nvSpPr>
        <p:spPr>
          <a:xfrm>
            <a:off x="8201130" y="3142440"/>
            <a:ext cx="2127059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Repayment</a:t>
            </a:r>
          </a:p>
        </p:txBody>
      </p:sp>
    </p:spTree>
    <p:extLst>
      <p:ext uri="{BB962C8B-B14F-4D97-AF65-F5344CB8AC3E}">
        <p14:creationId xmlns:p14="http://schemas.microsoft.com/office/powerpoint/2010/main" val="4089861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2DB45-6117-2FD9-5038-577FF8DC5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3C725E6-A13B-BDDE-8EC7-A3671044C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5B6C15-F9CB-B602-5247-FA2DA8FA6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38BC46-4773-EBE4-210E-6B160081DC30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FE60D-AB33-7056-F65A-E2D2CD2F5361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Delete Payment Method: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/>
              <a:t>               1- Requests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200" b="0" dirty="0"/>
              <a:t>Global HRMS MANAGER &gt; VIEW &gt; REQUESTS &gt; SUBMIT A NEW REQUEST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sz="1200" b="0" dirty="0"/>
          </a:p>
          <a:p>
            <a:pPr>
              <a:lnSpc>
                <a:spcPct val="150000"/>
              </a:lnSpc>
            </a:pPr>
            <a:r>
              <a:rPr lang="en-US" dirty="0"/>
              <a:t>Quick Pay Prepayment</a:t>
            </a:r>
          </a:p>
          <a:p>
            <a:pPr marL="0" indent="0">
              <a:buNone/>
            </a:pPr>
            <a:endParaRPr lang="en-US" sz="1200" b="0" dirty="0"/>
          </a:p>
          <a:p>
            <a:endParaRPr lang="en-US" sz="1200" b="0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62113-B6F0-C1C6-FAB1-015A5ACE1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A315B10B-7AC4-D507-9B39-5BB112D870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5510B3-BAE9-30ED-EE62-FE0D67FAC2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89" b="24945"/>
          <a:stretch/>
        </p:blipFill>
        <p:spPr bwMode="auto">
          <a:xfrm>
            <a:off x="3662784" y="-2207"/>
            <a:ext cx="4104693" cy="317760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6DEC35FC-C1FD-6267-C8B5-572065E2B635}"/>
              </a:ext>
            </a:extLst>
          </p:cNvPr>
          <p:cNvSpPr/>
          <p:nvPr/>
        </p:nvSpPr>
        <p:spPr>
          <a:xfrm>
            <a:off x="3725683" y="36682"/>
            <a:ext cx="162042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Requests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DE381A-0FC0-58A4-D36A-5239B2EFBA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044" b="24309"/>
          <a:stretch/>
        </p:blipFill>
        <p:spPr bwMode="auto">
          <a:xfrm>
            <a:off x="7759714" y="17201"/>
            <a:ext cx="4432285" cy="317760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C1F1D881-EA1E-7094-F83A-007BDB90DE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B5A908BB-7A4F-08F9-0722-7701364526D6}"/>
              </a:ext>
            </a:extLst>
          </p:cNvPr>
          <p:cNvSpPr/>
          <p:nvPr/>
        </p:nvSpPr>
        <p:spPr>
          <a:xfrm>
            <a:off x="7830376" y="38328"/>
            <a:ext cx="2127059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Quick Pre-Payments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ABDF49-D6A0-15AA-26F5-AAFE933398E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553" b="25264"/>
          <a:stretch/>
        </p:blipFill>
        <p:spPr bwMode="auto">
          <a:xfrm>
            <a:off x="3653131" y="3175401"/>
            <a:ext cx="4131881" cy="367638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D3EB16-25D5-A1D9-A14E-4757C6C3DDE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562" b="24945"/>
          <a:stretch/>
        </p:blipFill>
        <p:spPr bwMode="auto">
          <a:xfrm>
            <a:off x="7736268" y="3169186"/>
            <a:ext cx="4455732" cy="368225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Heptagon 19">
            <a:extLst>
              <a:ext uri="{FF2B5EF4-FFF2-40B4-BE49-F238E27FC236}">
                <a16:creationId xmlns:a16="http://schemas.microsoft.com/office/drawing/2014/main" id="{49DD6E98-9D54-163E-23BF-4A2DCEF18585}"/>
              </a:ext>
            </a:extLst>
          </p:cNvPr>
          <p:cNvSpPr/>
          <p:nvPr/>
        </p:nvSpPr>
        <p:spPr>
          <a:xfrm>
            <a:off x="7852128" y="296195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21" name="Heptagon 20">
            <a:extLst>
              <a:ext uri="{FF2B5EF4-FFF2-40B4-BE49-F238E27FC236}">
                <a16:creationId xmlns:a16="http://schemas.microsoft.com/office/drawing/2014/main" id="{8492419D-EBF9-57B8-40D7-2654288D03A8}"/>
              </a:ext>
            </a:extLst>
          </p:cNvPr>
          <p:cNvSpPr/>
          <p:nvPr/>
        </p:nvSpPr>
        <p:spPr>
          <a:xfrm>
            <a:off x="7860010" y="3201492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15" name="Heptagon 14">
            <a:extLst>
              <a:ext uri="{FF2B5EF4-FFF2-40B4-BE49-F238E27FC236}">
                <a16:creationId xmlns:a16="http://schemas.microsoft.com/office/drawing/2014/main" id="{C01ECCF9-E6B7-6A37-C5CD-E9C352F9748D}"/>
              </a:ext>
            </a:extLst>
          </p:cNvPr>
          <p:cNvSpPr/>
          <p:nvPr/>
        </p:nvSpPr>
        <p:spPr>
          <a:xfrm>
            <a:off x="3707927" y="3201492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78842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281CF8-D721-F4C2-4FD0-F36CE160F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F0C6BB7-B90C-CC71-2CC3-42E5586C8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A399B9-F702-31D0-193D-4FDF65CC3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631F4-AC62-F305-07EB-A285E020A82B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38E6FE-DC74-FA0B-6A01-0EA9FDE540FE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Delete </a:t>
            </a:r>
          </a:p>
          <a:p>
            <a:pPr>
              <a:lnSpc>
                <a:spcPct val="150000"/>
              </a:lnSpc>
            </a:pPr>
            <a:r>
              <a:rPr lang="en-US" dirty="0"/>
              <a:t>Cost 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/>
              <a:t>          1- Cost Allocation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200" b="0" dirty="0"/>
              <a:t>SYSTEM ADMINISTRATOR &gt; APPLICATION &gt; FLEX_FIELD &gt; KEY &gt; SEGMENTS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0" dirty="0"/>
              <a:t>Application : Payroll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0" dirty="0"/>
              <a:t>Flex-field Title: Cost Allocation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buNone/>
            </a:pPr>
            <a:endParaRPr lang="en-US" sz="1200" b="0" dirty="0"/>
          </a:p>
          <a:p>
            <a:endParaRPr lang="en-US" sz="1200" b="0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228FC-97E3-0422-E6E8-D2D26B61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A2CDB005-39E3-E915-A16A-B17B1D1BE1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23B14A-58EC-B4E5-02DE-137FD75992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53" b="24945"/>
          <a:stretch/>
        </p:blipFill>
        <p:spPr bwMode="auto">
          <a:xfrm>
            <a:off x="3649693" y="0"/>
            <a:ext cx="4298554" cy="316262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A6FC84AB-B243-685C-201E-F180338C80AB}"/>
              </a:ext>
            </a:extLst>
          </p:cNvPr>
          <p:cNvSpPr/>
          <p:nvPr/>
        </p:nvSpPr>
        <p:spPr>
          <a:xfrm>
            <a:off x="3725683" y="36682"/>
            <a:ext cx="1620420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Delete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4E74A5-12F9-3295-E79E-A23AC16888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8" b="24945"/>
          <a:stretch/>
        </p:blipFill>
        <p:spPr bwMode="auto">
          <a:xfrm>
            <a:off x="7860010" y="-5509"/>
            <a:ext cx="4323070" cy="315641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94CEA283-1E68-7D10-937E-1956D7707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3527D44-95E2-B90E-78AB-C99B755DB127}"/>
              </a:ext>
            </a:extLst>
          </p:cNvPr>
          <p:cNvSpPr/>
          <p:nvPr/>
        </p:nvSpPr>
        <p:spPr>
          <a:xfrm>
            <a:off x="7906209" y="31516"/>
            <a:ext cx="2127059" cy="180000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Cost Allocation 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FF0998F5-B556-C4C3-E91C-B971775E7E28}"/>
              </a:ext>
            </a:extLst>
          </p:cNvPr>
          <p:cNvSpPr/>
          <p:nvPr/>
        </p:nvSpPr>
        <p:spPr>
          <a:xfrm>
            <a:off x="7953124" y="273198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406B9B-26D8-8ECB-8D5A-50A34A9D63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60" b="29358"/>
          <a:stretch/>
        </p:blipFill>
        <p:spPr bwMode="auto">
          <a:xfrm>
            <a:off x="3662308" y="3104011"/>
            <a:ext cx="8520772" cy="376054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Heptagon 14">
            <a:extLst>
              <a:ext uri="{FF2B5EF4-FFF2-40B4-BE49-F238E27FC236}">
                <a16:creationId xmlns:a16="http://schemas.microsoft.com/office/drawing/2014/main" id="{A44515AA-EE49-8FF3-2ABF-6785F24D9E57}"/>
              </a:ext>
            </a:extLst>
          </p:cNvPr>
          <p:cNvSpPr/>
          <p:nvPr/>
        </p:nvSpPr>
        <p:spPr>
          <a:xfrm>
            <a:off x="3707927" y="3201492"/>
            <a:ext cx="180000" cy="180000"/>
          </a:xfrm>
          <a:prstGeom prst="heptagon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61570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EE321D-AC5E-FC17-27BE-A0E9B9E57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4EC9140-C48C-2408-2DA9-B976CA534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188FF1-2AB7-F63E-AF0C-06452A242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3FD5E-D9FD-89F2-DEDB-E0D25F2692D3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E8EFFA-D982-CD6F-819B-E2716CC9C34C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Cost 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/>
              <a:t>          2- Search Value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200" b="0"/>
              <a:t>SYSTEM ADMINISTRATOR &gt; APPLICATION &gt; VALIDATION&gt; VALUE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/>
          </a:p>
          <a:p>
            <a:pPr marL="0" indent="0">
              <a:buNone/>
            </a:pPr>
            <a:endParaRPr lang="en-US" sz="1200" b="0"/>
          </a:p>
          <a:p>
            <a:endParaRPr lang="en-US" sz="1200" b="0"/>
          </a:p>
          <a:p>
            <a:pPr marL="0" indent="0" algn="ctr">
              <a:buNone/>
            </a:pPr>
            <a:endParaRPr lang="en-US" sz="1050" b="0"/>
          </a:p>
          <a:p>
            <a:endParaRPr lang="en-US" sz="1400"/>
          </a:p>
          <a:p>
            <a:pPr marL="269875" indent="0">
              <a:buNone/>
            </a:pPr>
            <a:endParaRPr lang="en-US" sz="1050" b="0"/>
          </a:p>
          <a:p>
            <a:pPr marL="539750" indent="-269875">
              <a:buFont typeface="+mj-lt"/>
              <a:buAutoNum type="arabicPeriod"/>
            </a:pPr>
            <a:endParaRPr lang="en-US" sz="1050" b="0"/>
          </a:p>
          <a:p>
            <a:pPr marL="539750" indent="-269875">
              <a:buFont typeface="+mj-lt"/>
              <a:buAutoNum type="arabicPeriod"/>
            </a:pPr>
            <a:endParaRPr lang="en-US" sz="1050" b="0"/>
          </a:p>
          <a:p>
            <a:pPr marL="269875" indent="0">
              <a:buNone/>
            </a:pPr>
            <a:endParaRPr lang="en-US" sz="1100" b="0"/>
          </a:p>
          <a:p>
            <a:pPr marL="0" indent="0">
              <a:buNone/>
            </a:pPr>
            <a:endParaRPr lang="en-US" sz="1100" b="0"/>
          </a:p>
          <a:p>
            <a:pPr marL="266700" indent="0">
              <a:buNone/>
            </a:pPr>
            <a:endParaRPr lang="en-US" sz="1100" b="0"/>
          </a:p>
          <a:p>
            <a:pPr marL="266700" indent="0">
              <a:buNone/>
            </a:pPr>
            <a:endParaRPr lang="en-US" sz="1100" b="0"/>
          </a:p>
          <a:p>
            <a:pPr marL="266700" indent="0">
              <a:buNone/>
            </a:pPr>
            <a:endParaRPr lang="en-US" sz="1100" b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98AEE-1F19-8B4A-5F3B-030FB1BCF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0F624B83-0B85-CB0A-9E45-A40E8F8E62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16D604-F118-D27C-C162-1143306ACB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99" b="24627"/>
          <a:stretch/>
        </p:blipFill>
        <p:spPr bwMode="auto">
          <a:xfrm>
            <a:off x="3675137" y="6568"/>
            <a:ext cx="4141352" cy="309088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816BD8-3F51-D787-E05A-7E5DD24651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878" b="5224"/>
          <a:stretch/>
        </p:blipFill>
        <p:spPr bwMode="auto">
          <a:xfrm>
            <a:off x="7772399" y="6569"/>
            <a:ext cx="4410681" cy="309088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80DBB93C-DBBE-E7B0-B4AD-65D98B52C3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116DFB-2915-195C-D1D2-EB08FF691B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236" b="24945"/>
          <a:stretch/>
        </p:blipFill>
        <p:spPr bwMode="auto">
          <a:xfrm>
            <a:off x="3680043" y="3104020"/>
            <a:ext cx="3006428" cy="375788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96C827-78A0-1806-6F39-81A6EE81833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244" b="24945"/>
          <a:stretch/>
        </p:blipFill>
        <p:spPr bwMode="auto">
          <a:xfrm>
            <a:off x="6682599" y="3097452"/>
            <a:ext cx="2883614" cy="376711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223E42-A67D-E2B7-1034-AB521AF60E4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21" b="25264"/>
          <a:stretch/>
        </p:blipFill>
        <p:spPr bwMode="auto">
          <a:xfrm>
            <a:off x="9566213" y="3097451"/>
            <a:ext cx="2616867" cy="375398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83538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2C87D-AB73-9E74-4573-4B9F7152B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07D2487-C425-8BD3-CF9C-70F488F74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D9DE92-A14A-8682-FA5D-B4EDDDC4E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7B2D4-4137-7E56-8D7B-1E720E3C45BF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718D0-4B2A-064A-2575-0B5746DCA1B7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Cost 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/>
              <a:t>          3- Ledger Flex-field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200" b="0" dirty="0"/>
              <a:t>SYSTEM ADMINISTRATOR &gt; APPLICATION &gt; FLEX_FIELD &gt; KEY &gt;  SEGMENTS</a:t>
            </a: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200" b="0" dirty="0"/>
              <a:t>Application    : Ledger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0" dirty="0"/>
              <a:t>Flex-field Title: Account</a:t>
            </a:r>
          </a:p>
          <a:p>
            <a:pPr marL="0" indent="0">
              <a:buNone/>
            </a:pPr>
            <a:endParaRPr lang="en-US" sz="1200" b="0" dirty="0"/>
          </a:p>
          <a:p>
            <a:endParaRPr lang="en-US" sz="1200" b="0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FCA15-4C2B-F2D7-C486-81F17017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965967E5-D602-5C3F-DE9E-C315BB5916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F6C39-FC8E-71B5-6871-3729379239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412" b="24627"/>
          <a:stretch/>
        </p:blipFill>
        <p:spPr bwMode="auto">
          <a:xfrm>
            <a:off x="3679383" y="-4766"/>
            <a:ext cx="4410681" cy="328040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F81CD2-27EE-6D86-C5A5-DBA0CB7ED5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236" b="24945"/>
          <a:stretch/>
        </p:blipFill>
        <p:spPr bwMode="auto">
          <a:xfrm>
            <a:off x="8090064" y="0"/>
            <a:ext cx="4093016" cy="327563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E81621B5-1F25-EE9B-B9C0-67E6D31BF9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0194AB8F-9428-3D6D-31B6-C8C56C077D91}"/>
              </a:ext>
            </a:extLst>
          </p:cNvPr>
          <p:cNvSpPr/>
          <p:nvPr/>
        </p:nvSpPr>
        <p:spPr>
          <a:xfrm>
            <a:off x="6154255" y="27753"/>
            <a:ext cx="3765249" cy="157442"/>
          </a:xfrm>
          <a:prstGeom prst="round2SameRect">
            <a:avLst/>
          </a:prstGeom>
          <a:solidFill>
            <a:srgbClr val="30684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DENMARK-ACCOUNTING_FLEX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4336BB-E74E-692C-03E6-34708ABFF3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47" b="25264"/>
          <a:stretch/>
        </p:blipFill>
        <p:spPr bwMode="auto">
          <a:xfrm>
            <a:off x="3696166" y="3275637"/>
            <a:ext cx="8486914" cy="357776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3128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CACBEA-1498-7EFA-5219-10861C0DC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464319C-AB72-9F40-E8B5-EDA5AC7CD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7C3FAF-B4B4-EADC-E3A0-8EBA66850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72E920-AA5D-E751-28C7-0E0DC4E5F307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077A75-C643-4E8D-A696-35E35538DFB5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Cost 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/>
              <a:t>          4- GL Flex-field Map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200" b="0" dirty="0"/>
              <a:t>GLOBAL HRMS MANAGER &gt; PAYROLL &gt; GL FLEX_FIELD MAP</a:t>
            </a:r>
            <a:endParaRPr lang="en-US" sz="1400" dirty="0"/>
          </a:p>
          <a:p>
            <a:pPr marL="0" indent="0">
              <a:buNone/>
            </a:pPr>
            <a:endParaRPr lang="en-US" sz="1200" b="0" dirty="0"/>
          </a:p>
          <a:p>
            <a:endParaRPr lang="en-US" sz="1200" b="0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88950-508F-07B9-748D-BBD64F85B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6D526DD9-0978-02BE-E186-101ABCB71F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99FA29-DAA6-D944-9211-AB814C347E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70" b="49751"/>
          <a:stretch/>
        </p:blipFill>
        <p:spPr bwMode="auto">
          <a:xfrm>
            <a:off x="3649795" y="1"/>
            <a:ext cx="8542205" cy="3429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3101C-69EF-8CD0-06BF-835F37E5E4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49" b="50069"/>
          <a:stretch/>
        </p:blipFill>
        <p:spPr bwMode="auto">
          <a:xfrm>
            <a:off x="3680278" y="3351694"/>
            <a:ext cx="8511722" cy="349866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0AC4C6AB-1BEC-EBF3-D107-48433916C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61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54D836-C82C-93CA-567C-9A61EAE63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C01AE71-ED97-98EA-6CF4-58211BB4E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387044-4160-3C81-EB41-B5D19BB4A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8A5F63-E0CC-63C5-BFDF-D1B5E74D8504}"/>
              </a:ext>
            </a:extLst>
          </p:cNvPr>
          <p:cNvSpPr txBox="1"/>
          <p:nvPr/>
        </p:nvSpPr>
        <p:spPr>
          <a:xfrm>
            <a:off x="234980" y="729522"/>
            <a:ext cx="3490703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Finance Management (Payroll)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B7BCD8-4CD4-D543-473C-A1C0AC0799D1}"/>
              </a:ext>
            </a:extLst>
          </p:cNvPr>
          <p:cNvSpPr txBox="1"/>
          <p:nvPr/>
        </p:nvSpPr>
        <p:spPr>
          <a:xfrm>
            <a:off x="481706" y="2191441"/>
            <a:ext cx="3006427" cy="3868544"/>
          </a:xfrm>
          <a:prstGeom prst="rect">
            <a:avLst/>
          </a:prstGeom>
          <a:gradFill>
            <a:gsLst>
              <a:gs pos="67000">
                <a:schemeClr val="tx2">
                  <a:lumMod val="50000"/>
                </a:schemeClr>
              </a:gs>
              <a:gs pos="0">
                <a:srgbClr val="30684B"/>
              </a:gs>
              <a:gs pos="42000">
                <a:schemeClr val="tx2">
                  <a:lumMod val="50000"/>
                </a:schemeClr>
              </a:gs>
              <a:gs pos="100000">
                <a:srgbClr val="30684B"/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Costing: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200" b="0" dirty="0"/>
              <a:t>GLOBAL HRMS MANAGER &gt; TOTAL COMPENSATION &gt; BASIC </a:t>
            </a:r>
            <a:r>
              <a:rPr lang="en-US" sz="1400" b="0" dirty="0"/>
              <a:t>&gt; LINK</a:t>
            </a:r>
            <a:endParaRPr lang="en-US" sz="1600" dirty="0"/>
          </a:p>
          <a:p>
            <a:pPr marL="0" indent="0" algn="ctr">
              <a:lnSpc>
                <a:spcPct val="150000"/>
              </a:lnSpc>
              <a:buNone/>
            </a:pPr>
            <a:endParaRPr lang="en-US" sz="1400" dirty="0"/>
          </a:p>
          <a:p>
            <a:pPr marL="0" indent="0">
              <a:buNone/>
            </a:pPr>
            <a:endParaRPr lang="en-US" sz="1200" b="0" dirty="0"/>
          </a:p>
          <a:p>
            <a:endParaRPr lang="en-US" sz="1200" b="0" dirty="0"/>
          </a:p>
          <a:p>
            <a:pPr marL="0" indent="0" algn="ctr">
              <a:buNone/>
            </a:pPr>
            <a:endParaRPr lang="en-US" sz="1050" b="0" dirty="0"/>
          </a:p>
          <a:p>
            <a:endParaRPr lang="en-US" sz="1400" dirty="0"/>
          </a:p>
          <a:p>
            <a:pPr marL="269875" indent="0">
              <a:buNone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539750" indent="-269875">
              <a:buFont typeface="+mj-lt"/>
              <a:buAutoNum type="arabicPeriod"/>
            </a:pPr>
            <a:endParaRPr lang="en-US" sz="1050" b="0" dirty="0"/>
          </a:p>
          <a:p>
            <a:pPr marL="269875" indent="0">
              <a:buNone/>
            </a:pPr>
            <a:endParaRPr lang="en-US" sz="1100" b="0" dirty="0"/>
          </a:p>
          <a:p>
            <a:pPr marL="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marL="266700" indent="0">
              <a:buNone/>
            </a:pP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0968D-6968-3ADA-A0FD-E1D62D328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510F937C-6A4F-AF55-5DE8-3677D96C53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70881C-6EF9-50E4-1162-B0E54F66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21" b="25900"/>
          <a:stretch/>
        </p:blipFill>
        <p:spPr bwMode="auto">
          <a:xfrm>
            <a:off x="3654735" y="12693"/>
            <a:ext cx="4289115" cy="333900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5B6760-8DE6-2672-9463-95443292E8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195" b="25264"/>
          <a:stretch/>
        </p:blipFill>
        <p:spPr bwMode="auto">
          <a:xfrm>
            <a:off x="7895916" y="18409"/>
            <a:ext cx="4289115" cy="332563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9CD56065-31C4-A79A-03D9-465B15AFA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21" y="87066"/>
            <a:ext cx="482358" cy="435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D5E115-7F8B-5EEF-9482-F195377764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582" b="31942"/>
          <a:stretch/>
        </p:blipFill>
        <p:spPr bwMode="auto">
          <a:xfrm>
            <a:off x="3674246" y="3370103"/>
            <a:ext cx="8517754" cy="34683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8511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PresentationGO">
  <a:themeElements>
    <a:clrScheme name="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E44"/>
      </a:accent1>
      <a:accent2>
        <a:srgbClr val="C4B897"/>
      </a:accent2>
      <a:accent3>
        <a:srgbClr val="EDE6D5"/>
      </a:accent3>
      <a:accent4>
        <a:srgbClr val="819293"/>
      </a:accent4>
      <a:accent5>
        <a:srgbClr val="6E8387"/>
      </a:accent5>
      <a:accent6>
        <a:srgbClr val="D1C7AB"/>
      </a:accent6>
      <a:hlink>
        <a:srgbClr val="C4B897"/>
      </a:hlink>
      <a:folHlink>
        <a:srgbClr val="002E4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45_T_PGO_UNIVERSITY-PGO-4x3.pptx" id="{AFBDB235-85CF-4A17-8691-7FDF5C6907CB}" vid="{A88F2819-064D-48A3-869C-F1B8185116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19263</TotalTime>
  <Words>509</Words>
  <Application>Microsoft Office PowerPoint</Application>
  <PresentationFormat>Widescreen</PresentationFormat>
  <Paragraphs>330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PresentationGO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SCCM-SRV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Arwa Nagui</dc:creator>
  <cp:lastModifiedBy>arwanagyguindy12@outlook.com</cp:lastModifiedBy>
  <cp:revision>89</cp:revision>
  <dcterms:created xsi:type="dcterms:W3CDTF">2024-12-25T14:17:30Z</dcterms:created>
  <dcterms:modified xsi:type="dcterms:W3CDTF">2025-04-26T07:41:13Z</dcterms:modified>
</cp:coreProperties>
</file>